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4"/>
    <p:restoredTop sz="94605"/>
  </p:normalViewPr>
  <p:slideViewPr>
    <p:cSldViewPr snapToGrid="0" snapToObjects="1">
      <p:cViewPr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26:39.576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8:36.27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8:36.686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8:37.05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8:37.53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8:38.55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04:58.319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04:58.32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12:09.878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12:18.40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12:20.96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27:14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24575,'0'9'0,"0"5"0,0 39 0,0-4 0,0 31 0,0-1 0,0-23 0,0 11 0,0-26 0,0-1 0,0-14 0,0 11 0,0-18 0,0 12 0,0-8 0,0 0 0,0 0 0,0 0 0,0 7 0,0-5 0,0 0 0,0-4 0,0-4 0,0 0 0,0-1 0,0-1 0,0-3 0,0 3 0,0-5 0,0-1 0,0 1 0,0 0 0,0-1 0,0 0 0,0-5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12:24.37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20:09.039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20:09.04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107 496 16383,'4'-15'0,"-1"2"0,-1 9 0,0 1 0,1-4 0,-1 2 0,1-3 0,0 1 0,-1 3 0,1-3 0,-1 0 0,1 3 0,0-4 0,0 3 0,0-2 0,1 2 0,0 1 0,0-2 0,1 1 0,-1 0 0,1 1 0,0-2 0,0 3 0,-1-3 0,1 1 0,-3 1 0,3-3 0,-2 3 0,1-1 0,0-1 0,-1 2 0,2-2 0,-1 0 0,-1 1 0,2-1 0,-1 2 0,0-1 0,0-1 0,-1 1 0,2-1 0,-1 2 0,0-1 0,1 1 0,0-1 0,0-1 0,-1 2 0,1-1 0,-1 1 0,0-1 0,1-1 0,-2 3 0,2-3 0,-1 2 0,0-1 0,2-1 0,-2 2 0,1 0 0,0 0 0,-1 1 0,2-2 0,-1 2 0,0-1 0,0 0 0,0 0 0,-1 0 0,2 0 0,0 1 0,-1-1 0,0 0 0,-1 0 0,2 0 0,-1 1 0,2-2 0,-3 2 0,4-1 0,-4 0 0,2 0 0,0 1 0,-1-2 0,1 2 0,0-2 0,-1 1 0,1-1 0,-2 2 0,1-1 0,1 1 0,-1-2 0,1 2 0,0-1 0,-2 2 0,4-3 0,-4 1 0,2 1 0,0-1 0,-1 2 0,1-1 0,2-1 0,-5 2 0,4-2 0,-1 2 0,-2-1 0,4 1 0,-3 0 0,2 0 0,1 0 0,-3 1 0,2-1 0,-1 1 0,-1 0 0,3 0 0,-3 1 0,4-2 0,-3 2 0,1-2 0,0 1 0,-2 0 0,4 0 0,-4 1 0,1-1 0,2 1 0,-4 0 0,6 0 0,-6 0 0,4 0 0,-1 0 0,-2 0 0,2 0 0,0 0 0,0 0 0,1 0 0,-3 0 0,2 0 0,0 0 0,-2 0 0,3 0 0,-2 0 0,2 0 0,-3 0 0,3 0 0,-1 0 0,-2 0 0,3 0 0,-4 1 0,3-1 0,0 2 0,-1-1 0,0 0 0,1 1 0,-2-2 0,3 1 0,-2 0 0,0-1 0,2 3 0,-4-2 0,4 2 0,-3-1 0,1-1 0,1 1 0,-1 0 0,1-1 0,0 2 0,-3-1 0,2 0 0,1 2 0,-2-2 0,4 1 0,-5-1 0,4 0 0,-3 0 0,0 1 0,2-1 0,-2 0 0,3 1 0,-3-1 0,1 1 0,1 2 0,-3-2 0,3 3 0,-3-2 0,2 0 0,-2-1 0,1 1 0,1-1 0,-1 0 0,1 1 0,0-1 0,0 1 0,-1-2 0,3 2 0,-3-3 0,1 2 0,2 0 0,-4 0 0,3 1 0,-1-1 0,-2 0 0,2 3 0,-2-3 0,1 3 0,1-3 0,-2 2 0,1-1 0,0 0 0,0 0 0,1 0 0,-1-1 0,0 2 0,-1-1 0,0 3 0,-2-2 0,1 1 0,1 2 0,-2-3 0,3 4 0,-3-3 0,2 2 0,-2-1 0,2 1 0,-1 0 0,1-1 0,-2-1 0,0 1 0,1-1 0,-1 1 0,1 0 0,0-2 0,0 2 0,0-2 0,1 2 0,-1 0 0,1 0 0,0-1 0,-1-2 0,1 4 0,-1-3 0,2 3 0,-3-4 0,3 3 0,-3-3 0,1 3 0,0-2 0,0 0 0,0 1 0,1 1 0,-2-2 0,1 2 0,-1-2 0,-1 2 0,1 0 0,0-2 0,0 3 0,0-3 0,-1 1 0,0 1 0,-1-1 0,-10-18 0,6 8 0,-9-15 0,11 15 0,0-1 0,-5-4 0,4 3 0,-5-4 0,4 5 0,1 1 0,-3-3 0,1 3 0,0-2 0,-1 1 0,1 2 0,0-1 0,-1 0 0,1 0 0,-1-1 0,1 2 0,1-2 0,-2 2 0,2-2 0,-2 2 0,0-2 0,0 2 0,0-1 0,-1-1 0,0 2 0,1 0 0,-1 0 0,2 1 0,-2-2 0,2 2 0,-2-2 0,1 2 0,-2-1 0,1 0 0,-1 0 0,1-1 0,-3 2 0,2-2 0,-1 1 0,0-1 0,1 0 0,-2 1 0,4-1 0,-1 1 0,1 0 0,0 1 0,-1-1 0,0 1 0,0-1 0,1 1 0,-1 0 0,0 0 0,0 2 0,-1-1 0,1 0 0,-1 1 0,0-2 0,1 1 0,-1 1 0,1-1 0,-1 1 0,0 0 0,-1-1 0,1 0 0,-1 0 0,1 0 0,-1-1 0,1 1 0,-3-2 0,3 3 0,-2-2 0,3 1 0,1-1 0,-1 2 0,0-2 0,1 2 0,-1-2 0,-1 1 0,0 0 0,-2 0 0,3-1 0,-1 0 0,0 1 0,1 0 0,-1-1 0,1 2 0,-1-1 0,0 1 0,1 0 0,1 0 0,-2 0 0,0 0 0,2 0 0,-3 0 0,4 0 0,-2 0 0,0 0 0,1 0 0,-1 0 0,1 0 0,0 1 0,-2 0 0,2 2 0,-1-1 0,0 1 0,0-1 0,1 0 0,-3 2 0,1 0 0,-2 2 0,1-1 0,-1 1 0,0-1 0,1 0 0,1 0 0,2 0 0,-1 0 0,1 0 0,0-2 0,-2 2 0,2-1 0,0 1 0,-1 0 0,1-1 0,-1 1 0,0 0 0,1 0 0,0 0 0,0-1 0,0 2 0,1-1 0,-1 1 0,0-1 0,1 1 0,-1-1 0,1 1 0,1 0 0,-1-2 0,0 2 0,1-2 0,-1 2 0,1-2 0,-1 1 0,2 2 0,-1-3 0,0 3 0,-1-1 0,1-1 0,-1 2 0,0-2 0,1 1 0,-2-1 0,1-1 0,-1 0 0,1 1 0,0-2 0,0 2 0,0 1 0,2-3 0,-3 2 0,3-1 0,-2 1 0,0 1 0,1-1 0,-1 1 0,3-1 0,-2 0 0,1 1 0,-1-1 0,1 1 0,0-1 0,1 1 0,0 0 0,1 0 0,8-1 0,-1-2 0,7-3 0,-3 0 0,1 0 0,3 0 0,-2 0 0,4 0 0,-4 0 0,3 0 0,-1-1 0,1-2 0,0 0 0,-3-3 0,4 3 0,-2-3 0,0 2 0,0 0 0,0-1 0,-2 2 0,1-2 0,1 2 0,-2-1 0,4 1 0,-2-2 0,0 2 0,1 0 0,0-2 0,1 2 0,0-2 0,-2 2 0,2 1 0,-4 0 0,3 0 0,-1-1 0,1 0 0,0 1 0,-3-1 0,4 1 0,-2-1 0,2 2 0,1-2 0,-1 1 0,-2 0 0,2-1 0,-4 3 0,1-2 0,-1 2 0,-1 0 0,1 0 0,-1 0 0,3 0 0,-2 0 0,2 2 0,-1 2 0,-1 1 0,3 5 0,-4-4 0,2 3 0,-1-3 0,-2 1 0,2 1 0,-4-4 0,2 3 0,-2-4 0,-1 1 0,0-2 0,0 0 0,-2 0 0,2 0 0,-1-2 0,0 1 0,1-1 0,-23-15 0,9 7 0,-23-16 0,12 13 0,-3-3 0,0 3 0,3-1 0,-7-1 0,7 2 0,-5 0 0,9 4 0,1 1 0,-1 1 0,2 1 0,-2 1 0,3 0 0,-3 2 0,2-1 0,-3 2 0,0 0 0,-1 0 0,0 0 0,0 0 0,0 0 0,-1 0 0,1 0 0,2 0 0,-2 0 0,6 1 0,-3 1 0,6 1 0,-2 1 0,5 1 0,-2 1 0,1 0 0,0 1 0,-1 3 0,1-2 0,0 3 0,-1-3 0,2 1 0,0 1 0,3-2 0,0 3 0,1-1 0,0 1 0,0 1 0,2-3 0,2 1 0,3-2 0,3 1 0,1-1 0,1 1 0,2-3 0,6 3 0,-5-4 0,8 0 0,-6-1 0,5-1 0,-1 1 0,-2-2 0,2-1 0,-4-1 0,2 0 0,-3 0 0,-2 0 0,2-1 0,-4-2 0,1 0 0,-1-2 0,-1 2 0,1 2 0,-1-2 0,1 3 0,-1-1 0,-1 0 0,1 0 0,-1 0 0,1 1 0,1 0 0,-2 0 0,1 0 0,-1 0 0,0 0 0,1 0 0,-2 0 0,1 0 0,-1 1 0,-1 1 0,1 0 0,-1 1 0,0-1 0,0 0 0,-2 0 0,1-2 0,-1 2 0,2-2 0,-4 2 0,4-1 0,0 1 0,-2-1 0,2 0 0,-2 1 0,0-2 0,1 1 0,-1 0 0,1-1 0,-1 1 0,0-1 0,0 0 0,1 0 0,0-1 0,-1-2 0,0 0 0,-1-1 0,-1 0 0,1 0 0,0-1 0,-1 1 0,1-1 0,0 1 0,0 0 0,1 1 0,-2 0 0,3 0 0,-1 0 0,-1 2 0,2-1 0,-1 3 0,0 7 0,-2-2 0,0 3 0,-2-4 0,0-1 0,-1 3 0,0-1 0,0 1 0,-1-1 0,-1 0 0,1 1 0,0 0 0,0-2 0,0 2 0,0-1 0,0 0 0,1 1 0,-1-1 0,1 1 0,-3-2 0,-4 0 0,1-2 0,-3-2 0,2-1 0,0 0 0,-4 0 0,2 0 0,-1 0 0,1 0 0,-1 0 0,1 0 0,-2 1 0,3 0 0,-1 2 0,0-1 0,-1 2 0,-1 0 0,-1 2 0,-3 0 0,2 0 0,-1 0 0,2-2 0,-3 1 0,2-2 0,0 0 0,1-1 0,3 1 0,-2 0 0,3-2 0,-1 1 0,2-1 0,-1 1 0,2 0 0,-2-2 0,-1 1 0,1-1 0,-2 0 0,3 0 0,-1 0 0,0 0 0,-1 0 0,0 0 0,-1 0 0,1 0 0,0 0 0,1 0 0,-1 0 0,0 0 0,1 0 0,-1 0 0,2 0 0,-1 1 0,2 0 0,-2 2 0,-1 0 0,0 0 0,-1 0 0,2 2 0,0 0 0,1 1 0,-2 1 0,3-1 0,-3 1 0,3 0 0,-1-1 0,2 2 0,0-1 0,1 3 0,2-2 0,0 3 0,1-3 0,0 3 0,0-3 0,0 0 0,0-3 0,2 2 0,3-3 0,2 2 0,1-4 0,0-1 0,0-1 0,-1 0 0,1 0 0,-1 0 0,1 0 0,-2-1 0,1-1 0,-1-2 0,2 0 0,0-1 0,-1 1 0,1-1 0,-1 1 0,1-1 0,0 1 0,-1 0 0,1 0 0,-1 1 0,1-1 0,-2 1 0,1 0 0,-1 0 0,1 0 0,0 1 0,-2 1 0,2-2 0,-1 2 0,0-1 0,1 1 0,-1 0 0,1 1 0,2-1 0,-4 1 0,4 0 0,-3 0 0,0 0 0,2 1 0,-2 0 0,0 3 0,-1-1 0,1 1 0,-1 0 0,1-2 0,0 2 0,-1-2 0,2 0 0,-1-2 0,0 0 0,1-3 0,-2 0 0,2-2 0,-3-1 0,1 2 0,-1-1 0,2 1 0,-1 0 0,2-1 0,-2 0 0,0 1 0,0 0 0,0 0 0,0 0 0,0-1 0,0 0 0,-1 0 0,1 0 0,-1-1 0,1 2 0,0-2 0,-1 2 0,1 0 0,1 1 0,-1-1 0,1 1 0,0 0 0,0 1 0,0-1 0,0 2 0,-1 0 0,2 1 0,0 0 0,-1 0 0,0 0 0,0 0 0,1 0 0,-1 0 0,1 0 0,-1 0 0,0 0 0,0 3 0,-1 1 0,-2 2 0,-1 1 0,-2-2 0,0 2 0,0-1 0,-4 0 0,1-1 0,-3-1 0,2 0 0,0 0 0,-1 1 0,2 0 0,-2-1 0,2 2 0,-1-1 0,1 1 0,1 0 0,-1-1 0,2 2 0,-3-1 0,2-1 0,-2 0 0,0 1 0,0-2 0,-1 1 0,0-2 0,0 1 0,-1 0 0,1-1 0,-1 0 0,0 2 0,2-3 0,-2 3 0,2-1 0,0 0 0,-2 2 0,3-2 0,-3-1 0,1 2 0,0-3 0,-2 1 0,1-1 0,1 0 0,-2 0 0,1 1 0,0-1 0,-1 0 0,3 0 0,-4 0 0,2 1 0,1-2 0,-3 3 0,4-3 0,-3 2 0,1-1 0,1-1 0,-3 2 0,3-2 0,-3 2 0,0-1 0,2 1 0,-4 0 0,6-1 0,-2 1 0,0 0 0,1-1 0,-2 1 0,0 1 0,2-2 0,-2 3 0,2-3 0,-2 2 0,2 0 0,-1-1 0,1 1 0,1 0 0,-1 1 0,0 0 0,1-1 0,-1 0 0,1 1 0,2 4 0,4 4 0,3 3 0,2 0 0,-1-6 0,-3-4 0,1-4 0,3-1 0,-2-1 0,5 0 0,-5 0 0,0 0 0,3 0 0,-3 0 0,3 0 0,-2-3 0,-2 1 0,2-3 0,-2 1 0,0 0 0,0-2 0,-2 0 0,-14 19 0,8-5 0,-12 15 0,13-13 0,-1-3 0,3-3 0,-3 2 0,1 1 0,-1-1 0,0 2 0,2-4 0,-1 3 0,0-2 0,0 2 0,-2-1 0,3-1 0,-4 1 0,2-2 0,0 2 0,-1-1 0,1-1 0,-1 1 0,-1 1 0,2-3 0,-2 3 0,1-2 0,1-1 0,-2 2 0,0-1 0,2 0 0,-3 1 0,1-1 0,0 0 0,-1 0 0,1-1 0,2 0 0,-2 2 0,1-2 0,-2 2 0,2-2 0,0 1 0,-1 0 0,1-2 0,-1 3 0,1-2 0,0 1 0,-1-1 0,1-2 0,-2 0 0,0-1 0,1 0 0,-1 1 0,1-1 0,-1 1 0,1 0 0,-1-1 0,1 1 0,0 0 0,-1-1 0,2 3 0,-1 0 0,1 2 0,2 1 0,-1 1 0,3-2 0,-2 1 0,3 0 0,-2 1 0,7-1 0,0-3 0,4-1 0,2-2 0,3-2 0,1-5 0,-1-1 0,-1-6 0,-2 2 0,4-5 0,-3-1 0,0 1 0,0-3 0,-2 4 0,1-1 0,-2 0 0,-2 1 0,0 2 0,-2 0 0,-1 3 0,-1-1 0,0 2 0,-2 1 0,1 1 0,-2 1 0,0 1 0,0-2 0,0 2 0,-3-1 0,-3 1 0,-1 1 0,-2 1 0,3 1 0,-2 0 0,-1 0 0,1 1 0,-3 0 0,3 0 0,-3 2 0,1-1 0,-2 1 0,1 0 0,-1 0 0,-2 0 0,0 0 0,-2 0 0,0 1 0,2 1 0,0 1 0,3-1 0,1 2 0,1-1 0,1 1 0,2-2 0,-1 1 0,1 0 0,0-1 0,-1 2 0,2-1 0,-3 0 0,3-2 0,-2 0 0,0-1 0,0-1 0,1-2 0,0-4 0,1-3 0,-1-4 0,1 0 0,0-4 0,3-7 0,1 6 0,1-17 0,0 17 0,0-10 0,0 10 0,3 3 0,0 2 0,3-2 0,2 5 0,-2 0 0,0 3 0,-1 0 0,0 2 0,2-2 0,-1 4 0,1-1 0,-2 3 0,2 0 0,-3-1 0,5 2 0,-3 0 0,2 1 0,-2 0 0,1 0 0,-1 0 0,2 0 0,-1 0 0,1 1 0,-2 1 0,3 0 0,-5 0 0,3 1 0,-3 3 0,-1-1 0,-1 3 0,-2-2 0,0-1 0,-3 3 0,0-3 0,-4 1 0,3 0 0,-1-2 0,-1 2 0,1 0 0,-1-2 0,1 2 0,-2-1 0,0 0 0,-4 0 0,3-2 0,-4 0 0,3 0 0,-3 0 0,0-2 0,1 1 0,-1-2 0,-3-5 0,4 1 0,-3-6 0,6 3 0,1-1 0,1 2 0,1-2 0,0 2 0,1-2 0,-1-3 0,2 1 0,1-1 0,-1 0 0,2 3 0,-1-3 0,0 2 0,2 0 0,-3 2 0,2 0 0,-2 0 0,-1 2 0,1 0 0,-2 0 0,0 2 0,0-2 0,-1 1 0,0 0 0,0-1 0,-2 0 0,1 1 0,-3-2 0,2 2 0,0 0 0,1 0 0,1 3 0,-2-1 0,1 0 0,-4 1 0,2 0 0,-2 1 0,4 0 0,-3 0 0,-3 0 0,1 0 0,-1 0 0,2 0 0,1 0 0,0 0 0,-1 0 0,-2 0 0,2 0 0,-2 0 0,6 0 0,-1 0 0,2 0 0,-1 0 0,-3-1 0,2-1 0,-2 1 0,3-1 0,1 1 0,-4-2 0,2 2 0,0-2 0,2 2 0,1-1 0,-1-1 0,1 1 0,-2-1 0,2 0 0,1 0 0,-3-2 0,3 1 0,-2 1 0,0-1 0,1 2 0,-1-1 0,-1 0 0,2 2 0,-2-2 0,2 2 0,-1 0 0,-2 0 0,3 1 0,-2 0 0,1 1 0,0 1 0,-1 1 0,3-1 0,-2 2 0,0-1 0,2 0 0,-2 2 0,1-1 0,1 1 0,-1 0 0,1-2 0,0 3 0,-1-2 0,1 1 0,0 0 0,1 0 0,2 1 0,0 1 0,1-1 0,0 0 0,0 1 0,0-1 0,0 1 0,0-1 0,0 0 0,-1 0 0,-1 1 0,-1-1 0,0-2 0,-1 2 0,0-3 0,-1 3 0,8 1 0,-2-1 0,6 0 0,-3-2 0,-2-1 0,2 5 0,-2-3 0,2 1 0,-1 0 0,1-3 0,2 2 0,-2-2 0,2 1 0,-1-1 0,0 1 0,0-1 0,1 1 0,-2 0 0,2 0 0,-3 0 0,3 1 0,-2 0 0,1 0 0,-1-1 0,1 0 0,0-1 0,2 1 0,-2-1 0,3 0 0,0-2 0,0 1 0,0 1 0,1-2 0,1 1 0,1-1 0,0 2 0,-4-2 0,4 3 0,-2-4 0,2 4 0,-3-4 0,1 2 0,-1 0 0,2-1 0,-4 0 0,2 0 0,-4-1 0,3 2 0,0-2 0,-1 1 0,1-1 0,0 0 0,-1 0 0,1 0 0,0 0 0,-2 0 0,3 0 0,0 1 0,-1 0 0,2 1 0,-3-2 0,3 1 0,4 0 0,-2 0 0,3 0 0,0 0 0,-2 1 0,3 1 0,-2 1 0,-3-3 0,1 3 0,-3-3 0,-2 2 0,1-1 0,-2-1 0,2 0 0,-2-9 0,-1-2 0,-2-5 0,-2-4 0,-1 2 0,1 4 0,-1 0 0,1 8 0,0 1 0,7-2 0,-4 5 0,-15-3 0,-5 4 0,-21 0 0,15 0 0,-5 0 0,15 0 0,-5 0 0,4-1 0,4 1 0,-1-2 0,2 0 0,0 1 0,1-1 0,2 1 0,1 0 0,19 9 0,0 5 0,16 10 0,-11-2 0,-2 0 0,-9-9 0,2 3 0,-5-7 0,-1 0 0,-2 0 0,-1-2 0,0 1 0,-1 0 0,0 0 0,0-1 0,-2 3 0,1-4 0,-4 3 0,0-2 0,0-1 0,0 0 0,-1 0 0,2-3 0,-4 2 0,1-3 0,1 1 0,-3-2 0,3 0 0,-3 0 0,4-1 0,-4-2 0,4-1 0,-5-3 0,6 2 0,-2 0 0,2-2 0,-1 5 0,1-5 0,-1 3 0,3-1 0,-4-2 0,3 4 0,-3-2 0,1 0 0,2 1 0,-4-2 0,3 3 0,-2-1 0,1 1 0,-1 0 0,0 0 0,1 1 0,-1 0 0,0 0 0,-2 0 0,1 0 0,0-1 0,0 0 0,3 2 0,-3-3 0,2 2 0,0 0 0,-3-2 0,4 2 0,-2-3 0,1 2 0,1-2 0,-2 2 0,1 1 0,-2 0 0,0 2 0,1 0 0,17 10 0,-3-4 0,11 6 0,-9-7 0,-3-2 0,2 0 0,1 1 0,2 1 0,-2-2 0,2 1 0,-4-2 0,7 2 0,-6-1 0,3 0 0,3 1 0,-4-1 0,5 1 0,3 4 0,-6-3 0,8 5 0,7 6 0,-1-2 0,4 5 0,-5-6 0,-5 1 0,-2-1 0,-1 1 0,-3 1 0,-4-2 0,0-1 0,-6-2 0,-1-4 0,-1-1 0,1 2 0,-2-2 0,2 3 0,-1-3 0,1 5 0,-2-5 0,2 5 0,-1-4 0,0 1 0,1 1 0,-1-3 0,2 2 0,-2-3 0,1 1 0,-17 0 0,-7-5 0,-11-4 0,2-5 0,8-1 0,8 2 0,1 2 0,7 3 0,-7-3 0,7 3 0,-6-2 0,6 1 0,-8-2 0,8 2 0,-10-6 0,8 2 0,-7-3 0,-4-7 0,7 7 0,-12-12 0,16 14 0,-9-7 0,11 10 0,-2-2 0,5 5 0,-3-1 0,0-1 0,0 2 0,-2-2 0,3 0 0,-1 2 0,-1-4 0,3 4 0,-3-5 0,2 5 0,0-4 0,1 2 0,0 1 0,-1-2 0,17 17 0,-7-5 0,15 14 0,-14-10 0,1-2 0,-4-3 0,1 1 0,1 0 0,0 1 0,0 1 0,2 0 0,-3-1 0,2 1 0,-4-3 0,2 2 0,-1-3 0,0 2 0,-1 0 0,1-1 0,-1 0 0,2-1 0,-17-16 0,9 5 0,-13-14 0,12 13 0,0 0 0,2 5 0,-2-4 0,-1 4 0,2-2 0,-4 1 0,2 3 0,0 7 0,1-1 0,4 5 0,2-4 0,1-2 0,1 2 0,-2-1 0,2 1 0,0 0 0,-2-1 0,2 0 0,-1 2 0,-1-3 0,2 2 0,-1 0 0,0-1 0,0 1 0,1-1 0,-2 1 0,1-1 0,0 0 0,1 1 0,-2 0 0,2-1 0,-1 1 0,1 0 0,-1-1 0,2 2 0,-2 0 0,2-1 0,-1 0 0,1-3 0,-2 2 0,3 0 0,-2 0 0,0 0 0,1 0 0,-2 0 0,3 0 0,-2-1 0,1 1 0,-1-1 0,2 2 0,-2-2 0,2 1 0,-2-1 0,2 0 0,-2 0 0,3 1 0,-3-2 0,3 4 0,-4-4 0,4 5 0,-4-5 0,1 2 0,3-1 0,-4 5 0,4 0 0,-4 1 0,0-4 0,-1-2 0,2 1 0,1-1 0,1 2 0,-2-3 0,1 2 0,0-1 0,-1 2 0,0-1 0,1 0 0,-1 0 0,1-1 0,0 1 0,-1-1 0,1 1 0,0-1 0,0-1 0,2 1 0,-1-1 0,0 0 0,1 0 0,0 0 0,2 0 0,-3 1 0,1-1 0,-1 0 0,0-1 0,0 1 0,0-2 0,0 1 0,0-2 0,1 1 0,-1-1 0,0-5 0,-1 1 0,-1-3 0,0 0 0,-1 2 0,2-5 0,-1 2 0,1-1 0,-1 1 0,0 3 0,-1 0 0,1 0 0,0 0 0,0 0 0,1 1 0,0 0 0,0-1 0,-2-1 0,-2 0 0,-1-4 0,-1 1 0,-2-3 0,-4-2 0,0 4 0,0 0 0,0 3 0,3 1 0,-1 2 0,1-1 0,-1 2 0,-1 0 0,0 1 0,-1 1 0,1 0 0,0 0 0,-1-1 0,1 0 0,-1-1 0,2 1 0,-2-1 0,0-2 0,1 2 0,0-3 0,2 3 0,-3-4 0,-1 1 0,1 0 0,-3-2 0,5 3 0,-2 0 0,3 2 0,18-2 0,3 4 0,14-2 0,-10 3 0,-2 0 0,-7 0 0,5 0 0,-3 0 0,-4 0 0,1-1 0,-5 1 0,2-2 0,-1 2 0,0-2 0,-1 2 0,1-1 0,-1 0 0,1 0 0,-2 0 0,2 0 0,-1-3 0,-1 1 0,1-1 0,-1 1 0,7-2 0,-5 0 0,9-3 0,-4 3 0,2-1 0,-4 2 0,-1 0 0,-4 2 0,2-2 0,0 0 0,-2 1 0,1-1 0,-2 1 0,1-1 0,1 0 0,1-1 0,-1 0 0,-1 0 0,1-1 0,-3 3 0,3-2 0,-2 0 0,1 1 0,0-2 0,2 0 0,-2 1 0,3-2 0,-3 2 0,2 0 0,1-1 0,-1 2 0,0 0 0,1 0 0,-1 1 0,-2-1 0,2 1 0,-2 2 0,1 0 0,1 0 0,-2 0 0,2 1 0,-1-2 0,-3-4 0,2-3 0,-4 0 0,1 2 0,-9 4 0,-14 4 0,-9 2 0,-13 2 0,4-1 0,8-2 0,-4-1 0,7-1 0,-10 0 0,10 0 0,-5 0 0,9 0 0,0 0 0,-5 0 0,2 0 0,-6 0 0,8 0 0,-5 0 0,11 0 0,-11 0 0,12 0 0,-10 0 0,2 0 0,3 0 0,-10 0 0,16 0 0,-8 0 0,11 0 0,-2 1 0,4 0 0,1 0 0,-3-1 0,5 0 0,-4 0 0,4 0 0,0 0 0,2 0 0,-1 0 0,2-1 0,-2-1 0,3-3 0,-4-1 0,1-1 0,2 0 0,-3 1 0,3 0 0,0 1 0,-1-2 0,1 3 0,1-1 0,-2 1 0,3 1 0,-2-2 0,2 2 0,-1-2 0,0 0 0,1 2 0,-2-1 0,1 2 0,-1-1 0,0 1 0,0 1 0,-1 1 0,1 0 0,0 0 0,-1 0 0,1-1 0,0-1 0,-1 0 0,1 0 0,-1 0 0,3-1 0,-3-1 0,2 1 0,-1 0 0,1-2 0,0 0 0,1 1 0,-2-3 0,3 3 0,-1-1 0,0-3 0,2 4 0,-2-4 0,2 3 0,0-2 0,-1 1 0,0 0 0,0 2 0,0-2 0,-1 1 0,0 1 0,-1-1 0,0 1 0,1 0 0,1-3 0,2 2 0,7-1 0,-2 3 0,5 2 0,-3 1 0,-1 0 0,2-1 0,2-1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25:52.549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155 696 16383,'6'-21'0,"-1"3"0,-2 13 0,-1 1 0,3-7 0,-2 4 0,1-4 0,0 2 0,-1 2 0,1-3 0,-1 1 0,1 3 0,1-6 0,-1 6 0,1-3 0,1 2 0,-1 0 0,2-1 0,-1 2 0,1-3 0,-1 5 0,2-5 0,-2 5 0,1-4 0,0 0 0,-4 3 0,5-5 0,-4 4 0,2-1 0,0-1 0,-2 2 0,3-3 0,-2 1 0,1 1 0,1-1 0,-2 2 0,2-1 0,-3 0 0,2-1 0,1 0 0,-2 2 0,2-1 0,-1 1 0,1-1 0,1-1 0,-2 2 0,1-1 0,-1 2 0,0-2 0,1-2 0,-3 5 0,3-5 0,-1 4 0,0-2 0,3-2 0,-4 4 0,3-1 0,-1 1 0,-1 0 0,3-1 0,-2 1 0,-1 0 0,2-2 0,-1 2 0,0-1 0,1 1 0,0 1 0,-1-2 0,1 0 0,-1 1 0,1-1 0,-1 2 0,3-2 0,-3 1 0,3-1 0,-3 0 0,1 1 0,1 0 0,-2 0 0,1 0 0,1-3 0,-2 3 0,2-2 0,-2 3 0,-1-1 0,3 0 0,-2-1 0,2 1 0,0-1 0,-3 3 0,5-4 0,-4 2 0,0 0 0,3 0 0,-3 2 0,1-1 0,4-2 0,-8 3 0,7-2 0,-3 2 0,-1-1 0,4 1 0,-3 0 0,1 1 0,2-1 0,-4 1 0,4-1 0,-3 2 0,0 0 0,4-1 0,-5 2 0,7-3 0,-7 3 0,4-3 0,0 3 0,-4-2 0,6 1 0,-6 1 0,2-2 0,3 2 0,-6 0 0,7 0 0,-6 0 0,3 0 0,0 0 0,-2 0 0,3 0 0,-2 0 0,1 0 0,2 0 0,-4 0 0,2 0 0,-1 0 0,-1 0 0,4 0 0,-4 0 0,4 0 0,-5 0 0,5 0 0,-3 0 0,0 0 0,2 0 0,-5 1 0,4 0 0,0 1 0,-2 0 0,2-1 0,-1 1 0,-1-1 0,4 0 0,-3 0 0,0-1 0,2 4 0,-6-2 0,6 2 0,-2-1 0,-2-1 0,4 1 0,-2 0 0,1-2 0,0 3 0,-3-2 0,1 2 0,2 0 0,-2 0 0,4 0 0,-5-1 0,3 0 0,-2 0 0,-1 0 0,4 0 0,-4 0 0,5 2 0,-5-2 0,2 1 0,0 2 0,-2-1 0,3 4 0,-5-5 0,3 3 0,-2-3 0,2 1 0,1 0 0,-2-1 0,1 1 0,1 0 0,0 0 0,-2-2 0,4 2 0,-2-3 0,-1 3 0,3-1 0,-4 0 0,2 1 0,0 0 0,-3-1 0,3 3 0,-3-2 0,1 3 0,1-3 0,-2 2 0,2-1 0,-1 0 0,0-1 0,1 0 0,-1-1 0,1 3 0,-2-1 0,0 4 0,-3-3 0,2 2 0,-1 2 0,0-4 0,3 6 0,-4-5 0,3 3 0,-3-1 0,3 1 0,-2 0 0,1-1 0,-2-1 0,1 1 0,-1-2 0,1 1 0,0 2 0,0-5 0,1 4 0,-1-3 0,2 3 0,-2-1 0,3 1 0,-2-1 0,-1-3 0,2 5 0,-2-4 0,4 4 0,-5-5 0,3 3 0,-2-2 0,0 2 0,0-2 0,1 0 0,-1 2 0,2 1 0,-3-3 0,1 2 0,-2-2 0,1 3 0,0 0 0,-1-2 0,1 2 0,0-3 0,-2 2 0,1 1 0,-1-2 0,-17-26 0,11 13 0,-14-21 0,16 20 0,0 0 0,-7-8 0,6 6 0,-8-6 0,6 7 0,1 2 0,-3-5 0,1 4 0,-1-2 0,0 0 0,1 4 0,0-1 0,-3-1 0,3 1 0,-2-3 0,3 4 0,0-2 0,-3 1 0,2-2 0,-1 2 0,0-1 0,-1 1 0,0 0 0,-2-2 0,3 3 0,-1-1 0,-2 2 0,4 0 0,-3-2 0,3 1 0,-4-1 0,2 2 0,-2-1 0,0-1 0,1 1 0,-2-1 0,-1 1 0,1-1 0,-1 1 0,-1-2 0,3 1 0,-3 1 0,5-2 0,-1 2 0,1-1 0,0 2 0,-1-1 0,1 1 0,-2 0 0,2-1 0,-2 2 0,2-1 0,-2 3 0,0-2 0,0 1 0,0 0 0,0 0 0,0-1 0,0 2 0,0-2 0,0 2 0,0 0 0,-3-2 0,3 2 0,-3-2 0,3 1 0,-2-2 0,1 1 0,-4-1 0,5 2 0,-3-2 0,3 3 0,2-3 0,-1 2 0,1-2 0,0 3 0,-2-2 0,-1 1 0,1-1 0,-3 0 0,3-1 0,0 1 0,0 0 0,0 0 0,0 1 0,0 1 0,0-2 0,0 2 0,0 0 0,2 0 0,-2 0 0,-1 0 0,3 0 0,-5 0 0,7 0 0,-3 0 0,1 0 0,0 0 0,-1 0 0,1 0 0,0 1 0,-2 1 0,2 1 0,-2 1 0,2-1 0,-1 1 0,1-1 0,-5 3 0,2-1 0,-1 3 0,-1-1 0,0 1 0,0 0 0,0-1 0,3 0 0,2 0 0,-1 0 0,1-1 0,0 0 0,-2 0 0,2 0 0,1 0 0,-3 1 0,2 0 0,0-1 0,-2 1 0,3 0 0,-1 0 0,0-1 0,0 3 0,2-2 0,-2 1 0,0-1 0,2 1 0,-1-1 0,1 1 0,0 1 0,1-3 0,-1 2 0,0-2 0,0 2 0,2-2 0,-2 1 0,2 2 0,-2-2 0,2 2 0,-2-1 0,2-1 0,-4 4 0,3-4 0,-1 1 0,-1-2 0,1 0 0,-2 0 0,2 1 0,0-2 0,0 2 0,-1 0 0,3-3 0,-3 3 0,3-1 0,-2 1 0,0 2 0,2-2 0,-2 2 0,3-3 0,-2 1 0,1 2 0,0-2 0,1 2 0,0-2 0,0 0 0,1 3 0,2-2 0,12-1 0,-4-4 0,13-2 0,-6-1 0,3 0 0,2 0 0,-1 0 0,5 0 0,-6 0 0,6 0 0,-3-2 0,1-2 0,2-1 0,-6-2 0,6 2 0,-2-4 0,-1 5 0,0-3 0,0 1 0,-3 1 0,3-1 0,0 2 0,-3-2 0,6 1 0,-3-1 0,1 1 0,1 1 0,-1-3 0,3 2 0,-1-1 0,-2 1 0,1 3 0,-4-2 0,4 2 0,-1-3 0,-1 1 0,3 2 0,-5-2 0,4 2 0,-1-3 0,2 3 0,1-2 0,0 1 0,-4 1 0,3-3 0,-6 5 0,3-2 0,-3 2 0,0 0 0,0 0 0,-1 0 0,4 0 0,-3 0 0,3 2 0,0 4 0,-2 1 0,2 6 0,-3-4 0,2 4 0,-2-4 0,-2 1 0,2 0 0,-5-4 0,2 4 0,-3-6 0,0 1 0,-2-2 0,2 1 0,-4-2 0,4 1 0,-3-3 0,1 1 0,1-1 0,-33-21 0,13 9 0,-34-20 0,18 16 0,-4-4 0,-1 4 0,5 0 0,-11-3 0,11 5 0,-7-2 0,12 6 0,2 1 0,0 3 0,1 0 0,-2 2 0,4 0 0,-4 1 0,3 2 0,-6 1 0,2 0 0,-2 0 0,-1 0 0,1 0 0,-1 0 0,1 0 0,-1 0 0,3 0 0,-1 0 0,7 1 0,-4 1 0,9 3 0,-3 1 0,6 0 0,-1 2 0,1 1 0,-1 2 0,0 2 0,1-2 0,-1 5 0,0-5 0,2 2 0,0 0 0,4-2 0,0 5 0,2-2 0,0 2 0,0 0 0,4-2 0,2-1 0,4-1 0,5 0 0,0-1 0,4 2 0,1-4 0,8 3 0,-6-5 0,12 0 0,-9-2 0,6 0 0,0 0 0,-3-2 0,2-1 0,-6-2 0,3 0 0,-3 0 0,-3 0 0,1-2 0,-4-2 0,1-1 0,-2-1 0,-1 2 0,1 2 0,0-2 0,0 4 0,-1-2 0,-1 1 0,1 0 0,-2 0 0,3 1 0,0 0 0,-3 0 0,2 0 0,-2 0 0,0 0 0,2 0 0,-1 0 0,-1 0 0,-1 1 0,-2 1 0,3 2 0,-2 0 0,-1-1 0,0-1 0,-3 1 0,3-3 0,-2 3 0,2-2 0,-4 1 0,3-1 0,2 1 0,-2 0 0,1 0 0,-2 0 0,-1-1 0,3 0 0,-3 0 0,1-1 0,0 2 0,0-2 0,1 0 0,-1 0 0,2-2 0,-2-2 0,-2 0 0,1-2 0,-2 1 0,1-1 0,1 0 0,-3-1 0,3 1 0,-1 0 0,0 0 0,1 2 0,-1-1 0,2 1 0,0 1 0,-1 0 0,2 2 0,-2 2 0,1 10 0,-2-2 0,-2 3 0,-2-6 0,-1 1 0,1 2 0,-2 0 0,0 0 0,-1 0 0,-1-1 0,1 2 0,-1 0 0,1-2 0,0 1 0,0-1 0,0 1 0,1 1 0,0-2 0,0 1 0,-3-1 0,-7-1 0,2-3 0,-5-3 0,3-1 0,0 0 0,-5 0 0,3 0 0,-3 0 0,3 0 0,-3 0 0,3 0 0,-3 1 0,3 1 0,0 2 0,0 0 0,-3 1 0,0 1 0,-3 2 0,-2 1 0,2-1 0,-3 0 0,3-2 0,-2 0 0,1-2 0,1 1 0,1-2 0,4 1 0,-2 0 0,3-2 0,0 1 0,2-1 0,-1 0 0,3 0 0,-4-1 0,0 0 0,1-1 0,-3 0 0,4 0 0,0 0 0,-2 0 0,0 0 0,-1 0 0,-2 0 0,3 0 0,0 0 0,0 0 0,0 0 0,0 0 0,0 0 0,-1 0 0,3 0 0,-1 2 0,3-1 0,-3 3 0,-2 0 0,0 0 0,0 1 0,1 2 0,2-1 0,-1 3 0,-1 0 0,4 0 0,-5 1 0,5 0 0,-2-1 0,3 1 0,1 1 0,1 2 0,2-2 0,0 5 0,2-5 0,0 5 0,0-5 0,0 0 0,0-3 0,4 1 0,3-3 0,3 2 0,2-5 0,-1-1 0,0-2 0,0 0 0,0 0 0,0 0 0,0 0 0,-2-2 0,1-1 0,-1-3 0,2 1 0,0-2 0,0 2 0,0-2 0,0 1 0,0-1 0,0 2 0,0-1 0,0-1 0,0 3 0,0-1 0,-2 1 0,2 0 0,-2-1 0,0 2 0,1-1 0,-3 2 0,4-1 0,-2 1 0,-1 0 0,3 1 0,-2-1 0,0 2 0,4-2 0,-5 2 0,5 0 0,-4 0 0,0 0 0,1 2 0,-1-1 0,0 4 0,-1 0 0,0 0 0,-1 1 0,2-3 0,0 3 0,-2-4 0,3 1 0,-1-3 0,-1 0 0,3-4 0,-4 0 0,3-3 0,-4-2 0,1 4 0,-1-3 0,3 3 0,-2-1 0,3-1 0,-3 1 0,1 0 0,-1 1 0,0-1 0,0 0 0,1-1 0,-1 0 0,-1 0 0,1-1 0,-1 0 0,1 3 0,0-4 0,0 4 0,-1-1 0,3 2 0,-2-1 0,2 0 0,0 1 0,-1 1 0,2 0 0,-2 0 0,0 3 0,2-1 0,-1 1 0,0 0 0,0 0 0,0 0 0,1 0 0,-2 0 0,2 0 0,-1 0 0,0 0 0,0 4 0,-2 2 0,-2 3 0,-2 0 0,-3-1 0,0 1 0,-1-1 0,-4 1 0,1-3 0,-5 1 0,2-1 0,2-1 0,-3 2 0,4 0 0,-2-1 0,0 3 0,1-3 0,1 2 0,0 0 0,0 0 0,2 1 0,-2 0 0,1-2 0,-4 0 0,2 1 0,-2-2 0,0 1 0,0-2 0,0 0 0,-2 0 0,2 0 0,-1 0 0,-2 1 0,5-3 0,-4 3 0,3 1 0,1-2 0,-4 4 0,5-4 0,-5 0 0,1 1 0,1-3 0,-3 2 0,2-3 0,0 1 0,-3 0 0,4 0 0,-2 1 0,-2-1 0,5-1 0,-5 1 0,2 1 0,2-2 0,-5 3 0,6-3 0,-3 2 0,0-1 0,2-1 0,-5 2 0,5-3 0,-5 3 0,1-1 0,1 1 0,-3 1 0,6-2 0,-2 0 0,0 1 0,2 0 0,-3 0 0,1 1 0,1-1 0,-2 2 0,3-3 0,-3 3 0,1-2 0,2 1 0,-1 1 0,2-1 0,-1 2 0,-1 0 0,3-1 0,-2 0 0,1 1 0,3 5 0,6 7 0,4 3 0,4 0 0,-3-8 0,-3-5 0,0-6 0,6-2 0,-4-1 0,7 0 0,-7 0 0,1 0 0,3 0 0,-3 0 0,3 0 0,-3-4 0,-1 1 0,1-4 0,-2 1 0,1 1 0,-2-4 0,-2 2 0,-20 24 0,10-5 0,-15 19 0,17-16 0,-1-5 0,4-5 0,-3 4 0,0 0 0,0 0 0,-1 2 0,4-6 0,-3 6 0,1-5 0,-1 4 0,-2-1 0,3-3 0,-4 3 0,2-3 0,0 2 0,-1-1 0,1 0 0,-1-1 0,-1 2 0,1-4 0,-1 5 0,1-4 0,0 0 0,0 2 0,-2-1 0,2-1 0,-2 2 0,0-1 0,0-1 0,-1 1 0,2-1 0,1-2 0,-2 4 0,2-3 0,-3 4 0,3-4 0,-1 1 0,0 1 0,1-3 0,-1 4 0,0-3 0,1 1 0,-2-1 0,1-1 0,-2-2 0,0-1 0,2 0 0,-3 1 0,3-1 0,-2 2 0,1-1 0,-2-1 0,3 2 0,-2-1 0,1-1 0,1 4 0,0 0 0,0 3 0,4 2 0,-1 0 0,3-2 0,-2 2 0,4 0 0,-3 0 0,11-1 0,-2-3 0,8-2 0,2-3 0,4-4 0,2-5 0,-2-2 0,-1-9 0,-3 3 0,5-7 0,-3-1 0,-1 1 0,1-4 0,-3 5 0,0-1 0,-2 2 0,-3-1 0,1 3 0,-4 1 0,-1 3 0,-2-1 0,0 4 0,-2-1 0,0 4 0,-2-1 0,0 2 0,0-1 0,0 2 0,-4-3 0,-5 3 0,0 1 0,-4 1 0,4 2 0,-2 0 0,-3 0 0,2 1 0,-4 0 0,4 0 0,-4 3 0,2-2 0,-3 2 0,0 0 0,1 0 0,-4 0 0,-1 0 0,-2 0 0,-1 2 0,4 1 0,0 1 0,3 0 0,3 1 0,1-1 0,2 1 0,2-1 0,-2-1 0,3 1 0,-1 0 0,-1 1 0,3-1 0,-4 0 0,4-2 0,-4 0 0,1-2 0,0-2 0,0-3 0,3-5 0,-1-3 0,-1-6 0,2-1 0,0-6 0,4-9 0,1 9 0,2-25 0,0 24 0,0-14 0,0 15 0,4 4 0,1 2 0,4-2 0,2 7 0,-2-2 0,0 6 0,-1 0 0,-2 3 0,4-3 0,-1 5 0,1-1 0,-2 4 0,1 0 0,-2 0 0,5 1 0,-3 1 0,3 1 0,-3 0 0,1 0 0,-1 0 0,2 0 0,0 0 0,0 1 0,-2 1 0,4 1 0,-7 0 0,4 1 0,-4 5 0,-3-3 0,1 5 0,-4-2 0,0-2 0,-5 4 0,0-4 0,-4 2 0,3-1 0,-1-1 0,-2 1 0,2 0 0,-2-2 0,2 2 0,-4-2 0,2 1 0,-8 1 0,5-3 0,-4-1 0,2 0 0,-3 0 0,0-2 0,0 0 0,1-2 0,-7-8 0,8 3 0,-5-8 0,8 3 0,2-1 0,0 1 0,3 0 0,0 1 0,1-1 0,0-6 0,1 2 0,1-2 0,1 0 0,1 5 0,-1-5 0,0 5 0,3-2 0,-4 2 0,2 3 0,-2-3 0,-1 4 0,0 0 0,-2 0 0,0 3 0,-1-3 0,-1 2 0,1-1 0,-1-1 0,-2 0 0,0 1 0,-3-2 0,2 3 0,1-2 0,0 2 0,2 3 0,-2-1 0,0 1 0,-5 0 0,4 1 0,-4 1 0,5 0 0,-2 0 0,-6 0 0,1 0 0,-1 0 0,2 0 0,3 0 0,0 0 0,-2 0 0,-3 0 0,3 0 0,-2 0 0,7 0 0,0 0 0,2 0 0,-2 0 0,-3-2 0,2 0 0,-2 0 0,4-1 0,1 3 0,-5-5 0,2 4 0,0-3 0,4 2 0,0-1 0,-1-1 0,2 1 0,-2-1 0,1-1 0,2 1 0,-4-2 0,4 0 0,-3 2 0,0-1 0,3 1 0,-3 0 0,-2 0 0,4 2 0,-3-2 0,2 3 0,0-1 0,-3 1 0,4 1 0,-3 0 0,1 1 0,0 2 0,-1 1 0,3 0 0,-1 1 0,0 0 0,2-1 0,-3 3 0,2-2 0,1 2 0,-1 0 0,1-2 0,0 2 0,-1 0 0,1-1 0,0 1 0,2 0 0,2 2 0,1 1 0,1-2 0,0 1 0,0 0 0,0 0 0,0 0 0,0 0 0,0-1 0,-2 1 0,0 0 0,-2 0 0,-2-3 0,1 1 0,-1-1 0,-1 1 0,12 4 0,-4-4 0,10 3 0,-7-4 0,0-2 0,1 6 0,-1-3 0,1 2 0,0-1 0,0-3 0,4 1 0,-2-1 0,0 0 0,1 0 0,-1 0 0,1 0 0,0 0 0,-2 0 0,2 1 0,-2 0 0,1 1 0,-1 0 0,1-1 0,-1 0 0,2-1 0,-1 1 0,3-1 0,-2-1 0,3 0 0,1-2 0,0 1 0,0 0 0,1-1 0,1 1 0,1-1 0,1 1 0,-5-1 0,5 3 0,-4-4 0,5 4 0,-6-5 0,3 3 0,-3-1 0,3 0 0,-5 0 0,2-1 0,-4-1 0,3 3 0,-1-3 0,1 2 0,-1-2 0,1 0 0,0 0 0,-1 0 0,2 0 0,-4 0 0,5 0 0,-1 1 0,-1-1 0,3 3 0,-4-2 0,5 0 0,5 1 0,-4-1 0,6 0 0,-2 1 0,-1 0 0,4 2 0,-3 2 0,-4-4 0,0 3 0,-4-3 0,-2 1 0,3 1 0,-5-3 0,3 1 0,-3-13 0,-2-4 0,-2-6 0,-3-5 0,-1 2 0,0 5 0,0 1 0,1 11 0,0 2 0,10-3 0,-5 5 0,-22-1 0,-9 4 0,-28 0 0,21 0 0,-8 0 0,22 0 0,-8 0 0,8-2 0,4 2 0,-1-4 0,2 3 0,2-1 0,1-1 0,1 2 0,3-1 0,28 13 0,-1 8 0,24 13 0,-18-3 0,0 2 0,-14-15 0,2 5 0,-8-10 0,1 0 0,-4 0 0,-1-2 0,-1 0 0,-1 2 0,0-2 0,0 0 0,-3 4 0,1-6 0,-5 4 0,-1-2 0,1-2 0,0 0 0,-2-2 0,4-1 0,-7 1 0,2-3 0,1 1 0,-5-3 0,7 0 0,-6 0 0,6-1 0,-7-4 0,7 0 0,-7-6 0,8 5 0,-3-2 0,3 0 0,-1 3 0,1-3 0,-1 1 0,4 1 0,-6-4 0,5 5 0,-5-1 0,2-1 0,2 1 0,-5-2 0,5 3 0,-4 0 0,1 0 0,0 1 0,-1 0 0,2 1 0,-2 0 0,0 0 0,-2 1 0,1-1 0,0-1 0,-1 0 0,5 2 0,-4-4 0,3 4 0,-1-2 0,-2-1 0,4 2 0,-3-4 0,2 3 0,0-3 0,-1 2 0,0 3 0,-2 0 0,0 2 0,2 0 0,23 13 0,-3-4 0,15 8 0,-12-10 0,-5-3 0,3 1 0,3 0 0,1 1 0,-3-1 0,3 0 0,-5-1 0,9 1 0,-8-1 0,5 1 0,3 1 0,-5-2 0,8 2 0,4 4 0,-9-3 0,11 7 0,10 8 0,0-1 0,5 4 0,-7-6 0,-7 1 0,-5-2 0,1 2 0,-5 0 0,-6-2 0,0 0 0,-9-4 0,-1-5 0,-2-3 0,1 4 0,-1-3 0,2 5 0,-3-5 0,3 7 0,-2-7 0,2 7 0,-2-5 0,0 0 0,2 2 0,-2-5 0,3 4 0,-2-4 0,0 2 0,-23-2 0,-11-6 0,-16-5 0,2-8 0,12-1 0,14 3 0,-1 3 0,10 3 0,-8-3 0,8 4 0,-8-4 0,8 4 0,-10-5 0,10 3 0,-13-9 0,10 5 0,-9-6 0,-6-8 0,10 8 0,-18-16 0,24 19 0,-13-10 0,17 15 0,-6-4 0,9 9 0,-3-4 0,-2 1 0,2 2 0,-4-4 0,3 2 0,0 1 0,-1-5 0,3 7 0,-4-8 0,4 5 0,-1-3 0,1 2 0,1 1 0,-1-3 0,23 25 0,-9-7 0,21 19 0,-20-14 0,1-3 0,-4-3 0,1-1 0,-1 2 0,3 0 0,-1 3 0,3 0 0,-6-3 0,4 2 0,-5-4 0,2 3 0,-2-4 0,1 3 0,-2-2 0,2 0 0,-1 1 0,2-3 0,-23-21 0,10 5 0,-17-18 0,17 18 0,0-1 0,4 9 0,-3-7 0,-3 5 0,3-1 0,-5 0 0,3 5 0,0 9 0,2-2 0,3 10 0,6-9 0,-1 0 0,3 1 0,-1-1 0,0 1 0,0 0 0,-1-1 0,1 1 0,-1 1 0,0-3 0,1 3 0,-1-2 0,1 0 0,-1 2 0,1-2 0,-1 1 0,1-1 0,-1 1 0,1 0 0,-1 0 0,1 0 0,-1 0 0,2 0 0,-2 0 0,3 2 0,-1-1 0,1-1 0,-2 1 0,2-5 0,-2 3 0,3 0 0,-2 0 0,1 1 0,-1-2 0,0 1 0,1 0 0,-1-2 0,2 3 0,-2-2 0,2 2 0,-2-3 0,2 2 0,-2-2 0,3 1 0,-3 0 0,4 1 0,-5-2 0,7 4 0,-8-5 0,6 7 0,-6-6 0,2 2 0,4-2 0,-6 8 0,7-1 0,-8 3 0,2-7 0,-1-2 0,1 0 0,2 1 0,2 0 0,-4-2 0,3 2 0,-1-1 0,0 2 0,-2-1 0,2 0 0,0 1 0,-1-4 0,2 4 0,-3-3 0,2 2 0,1-1 0,-1-2 0,2 1 0,1 0 0,-1-1 0,1 0 0,0 1 0,2 0 0,-2-1 0,-1 1 0,0-1 0,0-1 0,0 1 0,0-2 0,-1 0 0,2-2 0,-1 1 0,-1-1 0,2-6 0,-3 0 0,-1-4 0,0 0 0,-1 3 0,1-6 0,1 1 0,-1 0 0,0 0 0,-1 5 0,1 0 0,-1 1 0,1-1 0,0 0 0,1 0 0,0 2 0,0-2 0,-3-1 0,-2-1 0,-2-5 0,-1 1 0,-4-4 0,-5-2 0,0 4 0,-1 2 0,2 2 0,3 4 0,-2 0 0,2 1 0,-1 2 0,-1 0 0,-1 1 0,-1 1 0,1 1 0,0-1 0,0 0 0,0-1 0,-1-1 0,2 1 0,-2-2 0,0-1 0,2 1 0,-2-3 0,5 3 0,-5-3 0,-2-2 0,1 2 0,-3-3 0,7 5 0,-3-2 0,4 4 0,26-3 0,5 5 0,20-2 0,-15 4 0,-2 0 0,-10 0 0,7 0 0,-5 0 0,-6 0 0,2-1 0,-7 1 0,2-3 0,-1 2 0,0-1 0,0 1 0,0 0 0,-2 0 0,2 0 0,-2-1 0,1 0 0,0-2 0,0-1 0,-1 0 0,0 0 0,8-2 0,-5 1 0,12-5 0,-6 3 0,3 0 0,-6 2 0,0 0 0,-7 3 0,3-3 0,0 2 0,-2-1 0,0 0 0,-1 1 0,0-2 0,1 1 0,2-3 0,-1 0 0,-1 2 0,0-2 0,-3 3 0,4-2 0,-4 0 0,3 1 0,-1-2 0,3 0 0,-4 0 0,6-1 0,-4 2 0,2 0 0,2-1 0,-2 3 0,0-2 0,1 2 0,-1 0 0,-2 0 0,2 1 0,-3 3 0,2-2 0,2 3 0,-4-1 0,3 1 0,-2-4 0,-3-4 0,1-4 0,-4-1 0,1 3 0,-13 5 0,-20 8 0,-14 0 0,-18 4 0,5-1 0,12-4 0,-6 0 0,10-2 0,-14 0 0,14 0 0,-7 0 0,15 0 0,-3 0 0,-5 0 0,1 0 0,-8 0 0,12 0 0,-8 0 0,16 0 0,-14 0 0,15 0 0,-14 0 0,4 0 0,3 0 0,-14 0 0,23 0 0,-11 0 0,16 0 0,-4 2 0,7-2 0,2 2 0,-6-2 0,8 0 0,-6 0 0,6 0 0,-1 0 0,4 0 0,-1 0 0,2-2 0,-1-1 0,1-3 0,-3-3 0,1 0 0,1-1 0,-2 1 0,2 2 0,1-1 0,-1-1 0,2 2 0,0 0 0,-2 2 0,5 1 0,-4-3 0,4 2 0,-3-1 0,1-1 0,1 2 0,-3-1 0,2 4 0,-2-2 0,0 1 0,1 2 0,-2 0 0,1 1 0,0 0 0,-1 0 0,2-1 0,-2-1 0,0-1 0,2 0 0,-2-1 0,3 0 0,-2 0 0,1-1 0,0 0 0,0-1 0,1-2 0,1 3 0,-2-5 0,3 4 0,-1-1 0,0-4 0,3 6 0,-1-6 0,0 3 0,1-1 0,-1 1 0,-1-1 0,1 3 0,-1-2 0,0 0 0,-1 3 0,-2-2 0,1 1 0,2 1 0,0-5 0,3 3 0,11-1 0,-2 3 0,6 4 0,-4 1 0,-3 0 0,5-2 0,1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31:40.622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155 696 16383,'6'-21'0,"-1"3"0,-2 13 0,-1 1 0,3-7 0,-2 4 0,1-4 0,0 2 0,-1 2 0,1-3 0,-1 1 0,1 3 0,1-6 0,-1 6 0,1-3 0,1 2 0,-1 0 0,2-1 0,-1 2 0,1-3 0,-1 5 0,2-5 0,-2 5 0,1-4 0,0 0 0,-4 3 0,5-5 0,-4 4 0,2-1 0,0-1 0,-2 2 0,3-3 0,-2 1 0,1 1 0,1-1 0,-2 2 0,2-1 0,-3 0 0,2-1 0,1 0 0,-2 2 0,2-1 0,-1 1 0,1-1 0,1-1 0,-2 2 0,1-1 0,-1 2 0,0-2 0,1-2 0,-3 5 0,3-5 0,-1 4 0,0-2 0,3-2 0,-4 4 0,3-1 0,-1 1 0,-1 0 0,3-1 0,-2 1 0,-1 0 0,2-2 0,-1 2 0,0-1 0,1 1 0,0 1 0,-1-2 0,1 0 0,-1 1 0,1-1 0,-1 2 0,3-2 0,-3 1 0,3-1 0,-3 0 0,1 1 0,1 0 0,-2 0 0,1 0 0,1-3 0,-2 3 0,2-2 0,-2 3 0,-1-1 0,3 0 0,-2-1 0,2 1 0,0-1 0,-3 3 0,5-4 0,-4 2 0,0 0 0,3 0 0,-3 2 0,1-1 0,4-2 0,-8 3 0,7-2 0,-3 2 0,-1-1 0,4 1 0,-3 0 0,1 1 0,2-1 0,-4 1 0,4-1 0,-3 2 0,0 0 0,4-1 0,-5 2 0,7-3 0,-7 3 0,4-3 0,0 3 0,-4-2 0,6 1 0,-6 1 0,2-2 0,3 2 0,-6 0 0,7 0 0,-6 0 0,3 0 0,0 0 0,-2 0 0,3 0 0,-2 0 0,1 0 0,2 0 0,-4 0 0,2 0 0,-1 0 0,-1 0 0,4 0 0,-4 0 0,4 0 0,-5 0 0,5 0 0,-3 0 0,0 0 0,2 0 0,-5 1 0,4 0 0,0 1 0,-2 0 0,2-1 0,-1 1 0,-1-1 0,4 0 0,-3 0 0,0-1 0,2 4 0,-6-2 0,6 2 0,-2-1 0,-2-1 0,4 1 0,-2 0 0,1-2 0,0 3 0,-3-2 0,1 2 0,2 0 0,-2 0 0,4 0 0,-5-1 0,3 0 0,-2 0 0,-1 0 0,4 0 0,-4 0 0,5 2 0,-5-2 0,2 1 0,0 2 0,-2-1 0,3 4 0,-5-5 0,3 3 0,-2-3 0,2 1 0,1 0 0,-2-1 0,1 1 0,1 0 0,0 0 0,-2-2 0,4 2 0,-2-3 0,-1 3 0,3-1 0,-4 0 0,2 1 0,0 0 0,-3-1 0,3 3 0,-3-2 0,1 3 0,1-3 0,-2 2 0,2-1 0,-1 0 0,0-1 0,1 0 0,-1-1 0,1 3 0,-2-1 0,0 4 0,-3-3 0,2 2 0,-1 2 0,0-4 0,3 6 0,-4-5 0,3 3 0,-3-1 0,3 1 0,-2 0 0,1-1 0,-2-1 0,1 1 0,-1-2 0,1 1 0,0 2 0,0-5 0,1 4 0,-1-3 0,2 3 0,-2-1 0,3 1 0,-2-1 0,-1-3 0,2 5 0,-2-4 0,4 4 0,-5-5 0,3 3 0,-2-2 0,0 2 0,0-2 0,1 0 0,-1 2 0,2 1 0,-3-3 0,1 2 0,-2-2 0,1 3 0,0 0 0,-1-2 0,1 2 0,0-3 0,-2 2 0,1 1 0,-1-2 0,-17-26 0,11 13 0,-14-21 0,16 20 0,0 0 0,-7-8 0,6 6 0,-8-6 0,6 7 0,1 2 0,-3-5 0,1 4 0,-1-2 0,0 0 0,1 4 0,0-1 0,-3-1 0,3 1 0,-2-3 0,3 4 0,0-2 0,-3 1 0,2-2 0,-1 2 0,0-1 0,-1 1 0,0 0 0,-2-2 0,3 3 0,-1-1 0,-2 2 0,4 0 0,-3-2 0,3 1 0,-4-1 0,2 2 0,-2-1 0,0-1 0,1 1 0,-2-1 0,-1 1 0,1-1 0,-1 1 0,-1-2 0,3 1 0,-3 1 0,5-2 0,-1 2 0,1-1 0,0 2 0,-1-1 0,1 1 0,-2 0 0,2-1 0,-2 2 0,2-1 0,-2 3 0,0-2 0,0 1 0,0 0 0,0 0 0,0-1 0,0 2 0,0-2 0,0 2 0,0 0 0,-3-2 0,3 2 0,-3-2 0,3 1 0,-2-2 0,1 1 0,-4-1 0,5 2 0,-3-2 0,3 3 0,2-3 0,-1 2 0,1-2 0,0 3 0,-2-2 0,-1 1 0,1-1 0,-3 0 0,3-1 0,0 1 0,0 0 0,0 0 0,0 1 0,0 1 0,0-2 0,0 2 0,0 0 0,2 0 0,-2 0 0,-1 0 0,3 0 0,-5 0 0,7 0 0,-3 0 0,1 0 0,0 0 0,-1 0 0,1 0 0,0 1 0,-2 1 0,2 1 0,-2 1 0,2-1 0,-1 1 0,1-1 0,-5 3 0,2-1 0,-1 3 0,-1-1 0,0 1 0,0 0 0,0-1 0,3 0 0,2 0 0,-1 0 0,1-1 0,0 0 0,-2 0 0,2 0 0,1 0 0,-3 1 0,2 0 0,0-1 0,-2 1 0,3 0 0,-1 0 0,0-1 0,0 3 0,2-2 0,-2 1 0,0-1 0,2 1 0,-1-1 0,1 1 0,0 1 0,1-3 0,-1 2 0,0-2 0,0 2 0,2-2 0,-2 1 0,2 2 0,-2-2 0,2 2 0,-2-1 0,2-1 0,-4 4 0,3-4 0,-1 1 0,-1-2 0,1 0 0,-2 0 0,2 1 0,0-2 0,0 2 0,-1 0 0,3-3 0,-3 3 0,3-1 0,-2 1 0,0 2 0,2-2 0,-2 2 0,3-3 0,-2 1 0,1 2 0,0-2 0,1 2 0,0-2 0,0 0 0,1 3 0,2-2 0,12-1 0,-4-4 0,13-2 0,-6-1 0,3 0 0,2 0 0,-1 0 0,5 0 0,-6 0 0,6 0 0,-3-2 0,1-2 0,2-1 0,-6-2 0,6 2 0,-2-4 0,-1 5 0,0-3 0,0 1 0,-3 1 0,3-1 0,0 2 0,-3-2 0,6 1 0,-3-1 0,1 1 0,1 1 0,-1-3 0,3 2 0,-1-1 0,-2 1 0,1 3 0,-4-2 0,4 2 0,-1-3 0,-1 1 0,3 2 0,-5-2 0,4 2 0,-1-3 0,2 3 0,1-2 0,0 1 0,-4 1 0,3-3 0,-6 5 0,3-2 0,-3 2 0,0 0 0,0 0 0,-1 0 0,4 0 0,-3 0 0,3 2 0,0 4 0,-2 1 0,2 6 0,-3-4 0,2 4 0,-2-4 0,-2 1 0,2 0 0,-5-4 0,2 4 0,-3-6 0,0 1 0,-2-2 0,2 1 0,-4-2 0,4 1 0,-3-3 0,1 1 0,1-1 0,-33-21 0,13 9 0,-34-20 0,18 16 0,-4-4 0,-1 4 0,5 0 0,-11-3 0,11 5 0,-7-2 0,12 6 0,2 1 0,0 3 0,1 0 0,-2 2 0,4 0 0,-4 1 0,3 2 0,-6 1 0,2 0 0,-2 0 0,-1 0 0,1 0 0,-1 0 0,1 0 0,-1 0 0,3 0 0,-1 0 0,7 1 0,-4 1 0,9 3 0,-3 1 0,6 0 0,-1 2 0,1 1 0,-1 2 0,0 2 0,1-2 0,-1 5 0,0-5 0,2 2 0,0 0 0,4-2 0,0 5 0,2-2 0,0 2 0,0 0 0,4-2 0,2-1 0,4-1 0,5 0 0,0-1 0,4 2 0,1-4 0,8 3 0,-6-5 0,12 0 0,-9-2 0,6 0 0,0 0 0,-3-2 0,2-1 0,-6-2 0,3 0 0,-3 0 0,-3 0 0,1-2 0,-4-2 0,1-1 0,-2-1 0,-1 2 0,1 2 0,0-2 0,0 4 0,-1-2 0,-1 1 0,1 0 0,-2 0 0,3 1 0,0 0 0,-3 0 0,2 0 0,-2 0 0,0 0 0,2 0 0,-1 0 0,-1 0 0,-1 1 0,-2 1 0,3 2 0,-2 0 0,-1-1 0,0-1 0,-3 1 0,3-3 0,-2 3 0,2-2 0,-4 1 0,3-1 0,2 1 0,-2 0 0,1 0 0,-2 0 0,-1-1 0,3 0 0,-3 0 0,1-1 0,0 2 0,0-2 0,1 0 0,-1 0 0,2-2 0,-2-2 0,-2 0 0,1-2 0,-2 1 0,1-1 0,1 0 0,-3-1 0,3 1 0,-1 0 0,0 0 0,1 2 0,-1-1 0,2 1 0,0 1 0,-1 0 0,2 2 0,-2 2 0,1 10 0,-2-2 0,-2 3 0,-2-6 0,-1 1 0,1 2 0,-2 0 0,0 0 0,-1 0 0,-1-1 0,1 2 0,-1 0 0,1-2 0,0 1 0,0-1 0,0 1 0,1 1 0,0-2 0,0 1 0,-3-1 0,-7-1 0,2-3 0,-5-3 0,3-1 0,0 0 0,-5 0 0,3 0 0,-3 0 0,3 0 0,-3 0 0,3 0 0,-3 1 0,3 1 0,0 2 0,0 0 0,-3 1 0,0 1 0,-3 2 0,-2 1 0,2-1 0,-3 0 0,3-2 0,-2 0 0,1-2 0,1 1 0,1-2 0,4 1 0,-2 0 0,3-2 0,0 1 0,2-1 0,-1 0 0,3 0 0,-4-1 0,0 0 0,1-1 0,-3 0 0,4 0 0,0 0 0,-2 0 0,0 0 0,-1 0 0,-2 0 0,3 0 0,0 0 0,0 0 0,0 0 0,0 0 0,0 0 0,-1 0 0,3 0 0,-1 2 0,3-1 0,-3 3 0,-2 0 0,0 0 0,0 1 0,1 2 0,2-1 0,-1 3 0,-1 0 0,4 0 0,-5 1 0,5 0 0,-2-1 0,3 1 0,1 1 0,1 2 0,2-2 0,0 5 0,2-5 0,0 5 0,0-5 0,0 0 0,0-3 0,4 1 0,3-3 0,3 2 0,2-5 0,-1-1 0,0-2 0,0 0 0,0 0 0,0 0 0,0 0 0,-2-2 0,1-1 0,-1-3 0,2 1 0,0-2 0,0 2 0,0-2 0,0 1 0,0-1 0,0 2 0,0-1 0,0-1 0,0 3 0,0-1 0,-2 1 0,2 0 0,-2-1 0,0 2 0,1-1 0,-3 2 0,4-1 0,-2 1 0,-1 0 0,3 1 0,-2-1 0,0 2 0,4-2 0,-5 2 0,5 0 0,-4 0 0,0 0 0,1 2 0,-1-1 0,0 4 0,-1 0 0,0 0 0,-1 1 0,2-3 0,0 3 0,-2-4 0,3 1 0,-1-3 0,-1 0 0,3-4 0,-4 0 0,3-3 0,-4-2 0,1 4 0,-1-3 0,3 3 0,-2-1 0,3-1 0,-3 1 0,1 0 0,-1 1 0,0-1 0,0 0 0,1-1 0,-1 0 0,-1 0 0,1-1 0,-1 0 0,1 3 0,0-4 0,0 4 0,-1-1 0,3 2 0,-2-1 0,2 0 0,0 1 0,-1 1 0,2 0 0,-2 0 0,0 3 0,2-1 0,-1 1 0,0 0 0,0 0 0,0 0 0,1 0 0,-2 0 0,2 0 0,-1 0 0,0 0 0,0 4 0,-2 2 0,-2 3 0,-2 0 0,-3-1 0,0 1 0,-1-1 0,-4 1 0,1-3 0,-5 1 0,2-1 0,2-1 0,-3 2 0,4 0 0,-2-1 0,0 3 0,1-3 0,1 2 0,0 0 0,0 0 0,2 1 0,-2 0 0,1-2 0,-4 0 0,2 1 0,-2-2 0,0 1 0,0-2 0,0 0 0,-2 0 0,2 0 0,-1 0 0,-2 1 0,5-3 0,-4 3 0,3 1 0,1-2 0,-4 4 0,5-4 0,-5 0 0,1 1 0,1-3 0,-3 2 0,2-3 0,0 1 0,-3 0 0,4 0 0,-2 1 0,-2-1 0,5-1 0,-5 1 0,2 1 0,2-2 0,-5 3 0,6-3 0,-3 2 0,0-1 0,2-1 0,-5 2 0,5-3 0,-5 3 0,1-1 0,1 1 0,-3 1 0,6-2 0,-2 0 0,0 1 0,2 0 0,-3 0 0,1 1 0,1-1 0,-2 2 0,3-3 0,-3 3 0,1-2 0,2 1 0,-1 1 0,2-1 0,-1 2 0,-1 0 0,3-1 0,-2 0 0,1 1 0,3 5 0,6 7 0,4 3 0,4 0 0,-3-8 0,-3-5 0,0-6 0,6-2 0,-4-1 0,7 0 0,-7 0 0,1 0 0,3 0 0,-3 0 0,3 0 0,-3-4 0,-1 1 0,1-4 0,-2 1 0,1 1 0,-2-4 0,-2 2 0,-20 24 0,10-5 0,-15 19 0,17-16 0,-1-5 0,4-5 0,-3 4 0,0 0 0,0 0 0,-1 2 0,4-6 0,-3 6 0,1-5 0,-1 4 0,-2-1 0,3-3 0,-4 3 0,2-3 0,0 2 0,-1-1 0,1 0 0,-1-1 0,-1 2 0,1-4 0,-1 5 0,1-4 0,0 0 0,0 2 0,-2-1 0,2-1 0,-2 2 0,0-1 0,0-1 0,-1 1 0,2-1 0,1-2 0,-2 4 0,2-3 0,-3 4 0,3-4 0,-1 1 0,0 1 0,1-3 0,-1 4 0,0-3 0,1 1 0,-2-1 0,1-1 0,-2-2 0,0-1 0,2 0 0,-3 1 0,3-1 0,-2 2 0,1-1 0,-2-1 0,3 2 0,-2-1 0,1-1 0,1 4 0,0 0 0,0 3 0,4 2 0,-1 0 0,3-2 0,-2 2 0,4 0 0,-3 0 0,11-1 0,-2-3 0,8-2 0,2-3 0,4-4 0,2-5 0,-2-2 0,-1-9 0,-3 3 0,5-7 0,-3-1 0,-1 1 0,1-4 0,-3 5 0,0-1 0,-2 2 0,-3-1 0,1 3 0,-4 1 0,-1 3 0,-2-1 0,0 4 0,-2-1 0,0 4 0,-2-1 0,0 2 0,0-1 0,0 2 0,-4-3 0,-5 3 0,0 1 0,-4 1 0,4 2 0,-2 0 0,-3 0 0,2 1 0,-4 0 0,4 0 0,-4 3 0,2-2 0,-3 2 0,0 0 0,1 0 0,-4 0 0,-1 0 0,-2 0 0,-1 2 0,4 1 0,0 1 0,3 0 0,3 1 0,1-1 0,2 1 0,2-1 0,-2-1 0,3 1 0,-1 0 0,-1 1 0,3-1 0,-4 0 0,4-2 0,-4 0 0,1-2 0,0-2 0,0-3 0,3-5 0,-1-3 0,-1-6 0,2-1 0,0-6 0,4-9 0,1 9 0,2-25 0,0 24 0,0-14 0,0 15 0,4 4 0,1 2 0,4-2 0,2 7 0,-2-2 0,0 6 0,-1 0 0,-2 3 0,4-3 0,-1 5 0,1-1 0,-2 4 0,1 0 0,-2 0 0,5 1 0,-3 1 0,3 1 0,-3 0 0,1 0 0,-1 0 0,2 0 0,0 0 0,0 1 0,-2 1 0,4 1 0,-7 0 0,4 1 0,-4 5 0,-3-3 0,1 5 0,-4-2 0,0-2 0,-5 4 0,0-4 0,-4 2 0,3-1 0,-1-1 0,-2 1 0,2 0 0,-2-2 0,2 2 0,-4-2 0,2 1 0,-8 1 0,5-3 0,-4-1 0,2 0 0,-3 0 0,0-2 0,0 0 0,1-2 0,-7-8 0,8 3 0,-5-8 0,8 3 0,2-1 0,0 1 0,3 0 0,0 1 0,1-1 0,0-6 0,1 2 0,1-2 0,1 0 0,1 5 0,-1-5 0,0 5 0,3-2 0,-4 2 0,2 3 0,-2-3 0,-1 4 0,0 0 0,-2 0 0,0 3 0,-1-3 0,-1 2 0,1-1 0,-1-1 0,-2 0 0,0 1 0,-3-2 0,2 3 0,1-2 0,0 2 0,2 3 0,-2-1 0,0 1 0,-5 0 0,4 1 0,-4 1 0,5 0 0,-2 0 0,-6 0 0,1 0 0,-1 0 0,2 0 0,3 0 0,0 0 0,-2 0 0,-3 0 0,3 0 0,-2 0 0,7 0 0,0 0 0,2 0 0,-2 0 0,-3-2 0,2 0 0,-2 0 0,4-1 0,1 3 0,-5-5 0,2 4 0,0-3 0,4 2 0,0-1 0,-1-1 0,2 1 0,-2-1 0,1-1 0,2 1 0,-4-2 0,4 0 0,-3 2 0,0-1 0,3 1 0,-3 0 0,-2 0 0,4 2 0,-3-2 0,2 3 0,0-1 0,-3 1 0,4 1 0,-3 0 0,1 1 0,0 2 0,-1 1 0,3 0 0,-1 1 0,0 0 0,2-1 0,-3 3 0,2-2 0,1 2 0,-1 0 0,1-2 0,0 2 0,-1 0 0,1-1 0,0 1 0,2 0 0,2 2 0,1 1 0,1-2 0,0 1 0,0 0 0,0 0 0,0 0 0,0 0 0,0-1 0,-2 1 0,0 0 0,-2 0 0,-2-3 0,1 1 0,-1-1 0,-1 1 0,12 4 0,-4-4 0,10 3 0,-7-4 0,0-2 0,1 6 0,-1-3 0,1 2 0,0-1 0,0-3 0,4 1 0,-2-1 0,0 0 0,1 0 0,-1 0 0,1 0 0,0 0 0,-2 0 0,2 1 0,-2 0 0,1 1 0,-1 0 0,1-1 0,-1 0 0,2-1 0,-1 1 0,3-1 0,-2-1 0,3 0 0,1-2 0,0 1 0,0 0 0,1-1 0,1 1 0,1-1 0,1 1 0,-5-1 0,5 3 0,-4-4 0,5 4 0,-6-5 0,3 3 0,-3-1 0,3 0 0,-5 0 0,2-1 0,-4-1 0,3 3 0,-1-3 0,1 2 0,-1-2 0,1 0 0,0 0 0,-1 0 0,2 0 0,-4 0 0,5 0 0,-1 1 0,-1-1 0,3 3 0,-4-2 0,5 0 0,5 1 0,-4-1 0,6 0 0,-2 1 0,-1 0 0,4 2 0,-3 2 0,-4-4 0,0 3 0,-4-3 0,-2 1 0,3 1 0,-5-3 0,3 1 0,-3-13 0,-2-4 0,-2-6 0,-3-5 0,-1 2 0,0 5 0,0 1 0,1 11 0,0 2 0,10-3 0,-5 5 0,-22-1 0,-9 4 0,-28 0 0,21 0 0,-8 0 0,22 0 0,-8 0 0,8-2 0,4 2 0,-1-4 0,2 3 0,2-1 0,1-1 0,1 2 0,3-1 0,28 13 0,-1 8 0,24 13 0,-18-3 0,0 2 0,-14-15 0,2 5 0,-8-10 0,1 0 0,-4 0 0,-1-2 0,-1 0 0,-1 2 0,0-2 0,0 0 0,-3 4 0,1-6 0,-5 4 0,-1-2 0,1-2 0,0 0 0,-2-2 0,4-1 0,-7 1 0,2-3 0,1 1 0,-5-3 0,7 0 0,-6 0 0,6-1 0,-7-4 0,7 0 0,-7-6 0,8 5 0,-3-2 0,3 0 0,-1 3 0,1-3 0,-1 1 0,4 1 0,-6-4 0,5 5 0,-5-1 0,2-1 0,2 1 0,-5-2 0,5 3 0,-4 0 0,1 0 0,0 1 0,-1 0 0,2 1 0,-2 0 0,0 0 0,-2 1 0,1-1 0,0-1 0,-1 0 0,5 2 0,-4-4 0,3 4 0,-1-2 0,-2-1 0,4 2 0,-3-4 0,2 3 0,0-3 0,-1 2 0,0 3 0,-2 0 0,0 2 0,2 0 0,23 13 0,-3-4 0,15 8 0,-12-10 0,-5-3 0,3 1 0,3 0 0,1 1 0,-3-1 0,3 0 0,-5-1 0,9 1 0,-8-1 0,5 1 0,3 1 0,-5-2 0,8 2 0,4 4 0,-9-3 0,11 7 0,10 8 0,0-1 0,5 4 0,-7-6 0,-7 1 0,-5-2 0,1 2 0,-5 0 0,-6-2 0,0 0 0,-9-4 0,-1-5 0,-2-3 0,1 4 0,-1-3 0,2 5 0,-3-5 0,3 7 0,-2-7 0,2 7 0,-2-5 0,0 0 0,2 2 0,-2-5 0,3 4 0,-2-4 0,0 2 0,-23-2 0,-11-6 0,-16-5 0,2-8 0,12-1 0,14 3 0,-1 3 0,10 3 0,-8-3 0,8 4 0,-8-4 0,8 4 0,-10-5 0,10 3 0,-13-9 0,10 5 0,-9-6 0,-6-8 0,10 8 0,-18-16 0,24 19 0,-13-10 0,17 15 0,-6-4 0,9 9 0,-3-4 0,-2 1 0,2 2 0,-4-4 0,3 2 0,0 1 0,-1-5 0,3 7 0,-4-8 0,4 5 0,-1-3 0,1 2 0,1 1 0,-1-3 0,23 25 0,-9-7 0,21 19 0,-20-14 0,1-3 0,-4-3 0,1-1 0,-1 2 0,3 0 0,-1 3 0,3 0 0,-6-3 0,4 2 0,-5-4 0,2 3 0,-2-4 0,1 3 0,-2-2 0,2 0 0,-1 1 0,2-3 0,-23-21 0,10 5 0,-17-18 0,17 18 0,0-1 0,4 9 0,-3-7 0,-3 5 0,3-1 0,-5 0 0,3 5 0,0 9 0,2-2 0,3 10 0,6-9 0,-1 0 0,3 1 0,-1-1 0,0 1 0,0 0 0,-1-1 0,1 1 0,-1 1 0,0-3 0,1 3 0,-1-2 0,1 0 0,-1 2 0,1-2 0,-1 1 0,1-1 0,-1 1 0,1 0 0,-1 0 0,1 0 0,-1 0 0,2 0 0,-2 0 0,3 2 0,-1-1 0,1-1 0,-2 1 0,2-5 0,-2 3 0,3 0 0,-2 0 0,1 1 0,-1-2 0,0 1 0,1 0 0,-1-2 0,2 3 0,-2-2 0,2 2 0,-2-3 0,2 2 0,-2-2 0,3 1 0,-3 0 0,4 1 0,-5-2 0,7 4 0,-8-5 0,6 7 0,-6-6 0,2 2 0,4-2 0,-6 8 0,7-1 0,-8 3 0,2-7 0,-1-2 0,1 0 0,2 1 0,2 0 0,-4-2 0,3 2 0,-1-1 0,0 2 0,-2-1 0,2 0 0,0 1 0,-1-4 0,2 4 0,-3-3 0,2 2 0,1-1 0,-1-2 0,2 1 0,1 0 0,-1-1 0,1 0 0,0 1 0,2 0 0,-2-1 0,-1 1 0,0-1 0,0-1 0,0 1 0,0-2 0,-1 0 0,2-2 0,-1 1 0,-1-1 0,2-6 0,-3 0 0,-1-4 0,0 0 0,-1 3 0,1-6 0,1 1 0,-1 0 0,0 0 0,-1 5 0,1 0 0,-1 1 0,1-1 0,0 0 0,1 0 0,0 2 0,0-2 0,-3-1 0,-2-1 0,-2-5 0,-1 1 0,-4-4 0,-5-2 0,0 4 0,-1 2 0,2 2 0,3 4 0,-2 0 0,2 1 0,-1 2 0,-1 0 0,-1 1 0,-1 1 0,1 1 0,0-1 0,0 0 0,0-1 0,-1-1 0,2 1 0,-2-2 0,0-1 0,2 1 0,-2-3 0,5 3 0,-5-3 0,-2-2 0,1 2 0,-3-3 0,7 5 0,-3-2 0,4 4 0,26-3 0,5 5 0,20-2 0,-15 4 0,-2 0 0,-10 0 0,7 0 0,-5 0 0,-6 0 0,2-1 0,-7 1 0,2-3 0,-1 2 0,0-1 0,0 1 0,0 0 0,-2 0 0,2 0 0,-2-1 0,1 0 0,0-2 0,0-1 0,-1 0 0,0 0 0,8-2 0,-5 1 0,12-5 0,-6 3 0,3 0 0,-6 2 0,0 0 0,-7 3 0,3-3 0,0 2 0,-2-1 0,0 0 0,-1 1 0,0-2 0,1 1 0,2-3 0,-1 0 0,-1 2 0,0-2 0,-3 3 0,4-2 0,-4 0 0,3 1 0,-1-2 0,3 0 0,-4 0 0,6-1 0,-4 2 0,2 0 0,2-1 0,-2 3 0,0-2 0,1 2 0,-1 0 0,-2 0 0,2 1 0,-3 3 0,2-2 0,2 3 0,-4-1 0,3 1 0,-2-4 0,-3-4 0,1-4 0,-4-1 0,1 3 0,-13 5 0,-20 8 0,-14 0 0,-18 4 0,5-1 0,12-4 0,-6 0 0,10-2 0,-14 0 0,14 0 0,-7 0 0,15 0 0,-3 0 0,-5 0 0,1 0 0,-8 0 0,12 0 0,-8 0 0,16 0 0,-14 0 0,15 0 0,-14 0 0,4 0 0,3 0 0,-14 0 0,23 0 0,-11 0 0,16 0 0,-4 2 0,7-2 0,2 2 0,-6-2 0,8 0 0,-6 0 0,6 0 0,-1 0 0,4 0 0,-1 0 0,2-2 0,-1-1 0,1-3 0,-3-3 0,1 0 0,1-1 0,-2 1 0,2 2 0,1-1 0,-1-1 0,2 2 0,0 0 0,-2 2 0,5 1 0,-4-3 0,4 2 0,-3-1 0,1-1 0,1 2 0,-3-1 0,2 4 0,-2-2 0,0 1 0,1 2 0,-2 0 0,1 1 0,0 0 0,-1 0 0,2-1 0,-2-1 0,0-1 0,2 0 0,-2-1 0,3 0 0,-2 0 0,1-1 0,0 0 0,0-1 0,1-2 0,1 3 0,-2-5 0,3 4 0,-1-1 0,0-4 0,3 6 0,-1-6 0,0 3 0,1-1 0,-1 1 0,-1-1 0,1 3 0,-1-2 0,0 0 0,-1 3 0,-2-2 0,1 1 0,2 1 0,0-5 0,3 3 0,11-1 0,-2 3 0,6 4 0,-4 1 0,-3 0 0,5-2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8:31:47.98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155 696 16383,'6'-21'0,"-1"3"0,-2 13 0,-1 1 0,3-7 0,-2 4 0,1-4 0,0 2 0,-1 2 0,1-3 0,-1 1 0,1 3 0,1-6 0,-1 6 0,1-3 0,1 2 0,-1 0 0,2-1 0,-1 2 0,1-3 0,-1 5 0,2-5 0,-2 5 0,1-4 0,0 0 0,-4 3 0,5-5 0,-4 4 0,2-1 0,0-1 0,-2 2 0,3-3 0,-2 1 0,1 1 0,1-1 0,-2 2 0,2-1 0,-3 0 0,2-1 0,1 0 0,-2 2 0,2-1 0,-1 1 0,1-1 0,1-1 0,-2 2 0,1-1 0,-1 2 0,0-2 0,1-2 0,-3 5 0,3-5 0,-1 4 0,0-2 0,3-2 0,-4 4 0,3-1 0,-1 1 0,-1 0 0,3-1 0,-2 1 0,-1 0 0,2-2 0,-1 2 0,0-1 0,1 1 0,0 1 0,-1-2 0,1 0 0,-1 1 0,1-1 0,-1 2 0,3-2 0,-3 1 0,3-1 0,-3 0 0,1 1 0,1 0 0,-2 0 0,1 0 0,1-3 0,-2 3 0,2-2 0,-2 3 0,-1-1 0,3 0 0,-2-1 0,2 1 0,0-1 0,-3 3 0,5-4 0,-4 2 0,0 0 0,3 0 0,-3 2 0,1-1 0,4-2 0,-8 3 0,7-2 0,-3 2 0,-1-1 0,4 1 0,-3 0 0,1 1 0,2-1 0,-4 1 0,4-1 0,-3 2 0,0 0 0,4-1 0,-5 2 0,7-3 0,-7 3 0,4-3 0,0 3 0,-4-2 0,6 1 0,-6 1 0,2-2 0,3 2 0,-6 0 0,7 0 0,-6 0 0,3 0 0,0 0 0,-2 0 0,3 0 0,-2 0 0,1 0 0,2 0 0,-4 0 0,2 0 0,-1 0 0,-1 0 0,4 0 0,-4 0 0,4 0 0,-5 0 0,5 0 0,-3 0 0,0 0 0,2 0 0,-5 1 0,4 0 0,0 1 0,-2 0 0,2-1 0,-1 1 0,-1-1 0,4 0 0,-3 0 0,0-1 0,2 4 0,-6-2 0,6 2 0,-2-1 0,-2-1 0,4 1 0,-2 0 0,1-2 0,0 3 0,-3-2 0,1 2 0,2 0 0,-2 0 0,4 0 0,-5-1 0,3 0 0,-2 0 0,-1 0 0,4 0 0,-4 0 0,5 2 0,-5-2 0,2 1 0,0 2 0,-2-1 0,3 4 0,-5-5 0,3 3 0,-2-3 0,2 1 0,1 0 0,-2-1 0,1 1 0,1 0 0,0 0 0,-2-2 0,4 2 0,-2-3 0,-1 3 0,3-1 0,-4 0 0,2 1 0,0 0 0,-3-1 0,3 3 0,-3-2 0,1 3 0,1-3 0,-2 2 0,2-1 0,-1 0 0,0-1 0,1 0 0,-1-1 0,1 3 0,-2-1 0,0 4 0,-3-3 0,2 2 0,-1 2 0,0-4 0,3 6 0,-4-5 0,3 3 0,-3-1 0,3 1 0,-2 0 0,1-1 0,-2-1 0,1 1 0,-1-2 0,1 1 0,0 2 0,0-5 0,1 4 0,-1-3 0,2 3 0,-2-1 0,3 1 0,-2-1 0,-1-3 0,2 5 0,-2-4 0,4 4 0,-5-5 0,3 3 0,-2-2 0,0 2 0,0-2 0,1 0 0,-1 2 0,2 1 0,-3-3 0,1 2 0,-2-2 0,1 3 0,0 0 0,-1-2 0,1 2 0,0-3 0,-2 2 0,1 1 0,-1-2 0,-17-26 0,11 13 0,-14-21 0,16 20 0,0 0 0,-7-8 0,6 6 0,-8-6 0,6 7 0,1 2 0,-3-5 0,1 4 0,-1-2 0,0 0 0,1 4 0,0-1 0,-3-1 0,3 1 0,-2-3 0,3 4 0,0-2 0,-3 1 0,2-2 0,-1 2 0,0-1 0,-1 1 0,0 0 0,-2-2 0,3 3 0,-1-1 0,-2 2 0,4 0 0,-3-2 0,3 1 0,-4-1 0,2 2 0,-2-1 0,0-1 0,1 1 0,-2-1 0,-1 1 0,1-1 0,-1 1 0,-1-2 0,3 1 0,-3 1 0,5-2 0,-1 2 0,1-1 0,0 2 0,-1-1 0,1 1 0,-2 0 0,2-1 0,-2 2 0,2-1 0,-2 3 0,0-2 0,0 1 0,0 0 0,0 0 0,0-1 0,0 2 0,0-2 0,0 2 0,0 0 0,-3-2 0,3 2 0,-3-2 0,3 1 0,-2-2 0,1 1 0,-4-1 0,5 2 0,-3-2 0,3 3 0,2-3 0,-1 2 0,1-2 0,0 3 0,-2-2 0,-1 1 0,1-1 0,-3 0 0,3-1 0,0 1 0,0 0 0,0 0 0,0 1 0,0 1 0,0-2 0,0 2 0,0 0 0,2 0 0,-2 0 0,-1 0 0,3 0 0,-5 0 0,7 0 0,-3 0 0,1 0 0,0 0 0,-1 0 0,1 0 0,0 1 0,-2 1 0,2 1 0,-2 1 0,2-1 0,-1 1 0,1-1 0,-5 3 0,2-1 0,-1 3 0,-1-1 0,0 1 0,0 0 0,0-1 0,3 0 0,2 0 0,-1 0 0,1-1 0,0 0 0,-2 0 0,2 0 0,1 0 0,-3 1 0,2 0 0,0-1 0,-2 1 0,3 0 0,-1 0 0,0-1 0,0 3 0,2-2 0,-2 1 0,0-1 0,2 1 0,-1-1 0,1 1 0,0 1 0,1-3 0,-1 2 0,0-2 0,0 2 0,2-2 0,-2 1 0,2 2 0,-2-2 0,2 2 0,-2-1 0,2-1 0,-4 4 0,3-4 0,-1 1 0,-1-2 0,1 0 0,-2 0 0,2 1 0,0-2 0,0 2 0,-1 0 0,3-3 0,-3 3 0,3-1 0,-2 1 0,0 2 0,2-2 0,-2 2 0,3-3 0,-2 1 0,1 2 0,0-2 0,1 2 0,0-2 0,0 0 0,1 3 0,2-2 0,12-1 0,-4-4 0,13-2 0,-6-1 0,3 0 0,2 0 0,-1 0 0,5 0 0,-6 0 0,6 0 0,-3-2 0,1-2 0,2-1 0,-6-2 0,6 2 0,-2-4 0,-1 5 0,0-3 0,0 1 0,-3 1 0,3-1 0,0 2 0,-3-2 0,6 1 0,-3-1 0,1 1 0,1 1 0,-1-3 0,3 2 0,-1-1 0,-2 1 0,1 3 0,-4-2 0,4 2 0,-1-3 0,-1 1 0,3 2 0,-5-2 0,4 2 0,-1-3 0,2 3 0,1-2 0,0 1 0,-4 1 0,3-3 0,-6 5 0,3-2 0,-3 2 0,0 0 0,0 0 0,-1 0 0,4 0 0,-3 0 0,3 2 0,0 4 0,-2 1 0,2 6 0,-3-4 0,2 4 0,-2-4 0,-2 1 0,2 0 0,-5-4 0,2 4 0,-3-6 0,0 1 0,-2-2 0,2 1 0,-4-2 0,4 1 0,-3-3 0,1 1 0,1-1 0,-33-21 0,13 9 0,-34-20 0,18 16 0,-4-4 0,-1 4 0,5 0 0,-11-3 0,11 5 0,-7-2 0,12 6 0,2 1 0,0 3 0,1 0 0,-2 2 0,4 0 0,-4 1 0,3 2 0,-6 1 0,2 0 0,-2 0 0,-1 0 0,1 0 0,-1 0 0,1 0 0,-1 0 0,3 0 0,-1 0 0,7 1 0,-4 1 0,9 3 0,-3 1 0,6 0 0,-1 2 0,1 1 0,-1 2 0,0 2 0,1-2 0,-1 5 0,0-5 0,2 2 0,0 0 0,4-2 0,0 5 0,2-2 0,0 2 0,0 0 0,4-2 0,2-1 0,4-1 0,5 0 0,0-1 0,4 2 0,1-4 0,8 3 0,-6-5 0,12 0 0,-9-2 0,6 0 0,0 0 0,-3-2 0,2-1 0,-6-2 0,3 0 0,-3 0 0,-3 0 0,1-2 0,-4-2 0,1-1 0,-2-1 0,-1 2 0,1 2 0,0-2 0,0 4 0,-1-2 0,-1 1 0,1 0 0,-2 0 0,3 1 0,0 0 0,-3 0 0,2 0 0,-2 0 0,0 0 0,2 0 0,-1 0 0,-1 0 0,-1 1 0,-2 1 0,3 2 0,-2 0 0,-1-1 0,0-1 0,-3 1 0,3-3 0,-2 3 0,2-2 0,-4 1 0,3-1 0,2 1 0,-2 0 0,1 0 0,-2 0 0,-1-1 0,3 0 0,-3 0 0,1-1 0,0 2 0,0-2 0,1 0 0,-1 0 0,2-2 0,-2-2 0,-2 0 0,1-2 0,-2 1 0,1-1 0,1 0 0,-3-1 0,3 1 0,-1 0 0,0 0 0,1 2 0,-1-1 0,2 1 0,0 1 0,-1 0 0,2 2 0,-2 2 0,1 10 0,-2-2 0,-2 3 0,-2-6 0,-1 1 0,1 2 0,-2 0 0,0 0 0,-1 0 0,-1-1 0,1 2 0,-1 0 0,1-2 0,0 1 0,0-1 0,0 1 0,1 1 0,0-2 0,0 1 0,-3-1 0,-7-1 0,2-3 0,-5-3 0,3-1 0,0 0 0,-5 0 0,3 0 0,-3 0 0,3 0 0,-3 0 0,3 0 0,-3 1 0,3 1 0,0 2 0,0 0 0,-3 1 0,0 1 0,-3 2 0,-2 1 0,2-1 0,-3 0 0,3-2 0,-2 0 0,1-2 0,1 1 0,1-2 0,4 1 0,-2 0 0,3-2 0,0 1 0,2-1 0,-1 0 0,3 0 0,-4-1 0,0 0 0,1-1 0,-3 0 0,4 0 0,0 0 0,-2 0 0,0 0 0,-1 0 0,-2 0 0,3 0 0,0 0 0,0 0 0,0 0 0,0 0 0,0 0 0,-1 0 0,3 0 0,-1 2 0,3-1 0,-3 3 0,-2 0 0,0 0 0,0 1 0,1 2 0,2-1 0,-1 3 0,-1 0 0,4 0 0,-5 1 0,5 0 0,-2-1 0,3 1 0,1 1 0,1 2 0,2-2 0,0 5 0,2-5 0,0 5 0,0-5 0,0 0 0,0-3 0,4 1 0,3-3 0,3 2 0,2-5 0,-1-1 0,0-2 0,0 0 0,0 0 0,0 0 0,0 0 0,-2-2 0,1-1 0,-1-3 0,2 1 0,0-2 0,0 2 0,0-2 0,0 1 0,0-1 0,0 2 0,0-1 0,0-1 0,0 3 0,0-1 0,-2 1 0,2 0 0,-2-1 0,0 2 0,1-1 0,-3 2 0,4-1 0,-2 1 0,-1 0 0,3 1 0,-2-1 0,0 2 0,4-2 0,-5 2 0,5 0 0,-4 0 0,0 0 0,1 2 0,-1-1 0,0 4 0,-1 0 0,0 0 0,-1 1 0,2-3 0,0 3 0,-2-4 0,3 1 0,-1-3 0,-1 0 0,3-4 0,-4 0 0,3-3 0,-4-2 0,1 4 0,-1-3 0,3 3 0,-2-1 0,3-1 0,-3 1 0,1 0 0,-1 1 0,0-1 0,0 0 0,1-1 0,-1 0 0,-1 0 0,1-1 0,-1 0 0,1 3 0,0-4 0,0 4 0,-1-1 0,3 2 0,-2-1 0,2 0 0,0 1 0,-1 1 0,2 0 0,-2 0 0,0 3 0,2-1 0,-1 1 0,0 0 0,0 0 0,0 0 0,1 0 0,-2 0 0,2 0 0,-1 0 0,0 0 0,0 4 0,-2 2 0,-2 3 0,-2 0 0,-3-1 0,0 1 0,-1-1 0,-4 1 0,1-3 0,-5 1 0,2-1 0,2-1 0,-3 2 0,4 0 0,-2-1 0,0 3 0,1-3 0,1 2 0,0 0 0,0 0 0,2 1 0,-2 0 0,1-2 0,-4 0 0,2 1 0,-2-2 0,0 1 0,0-2 0,0 0 0,-2 0 0,2 0 0,-1 0 0,-2 1 0,5-3 0,-4 3 0,3 1 0,1-2 0,-4 4 0,5-4 0,-5 0 0,1 1 0,1-3 0,-3 2 0,2-3 0,0 1 0,-3 0 0,4 0 0,-2 1 0,-2-1 0,5-1 0,-5 1 0,2 1 0,2-2 0,-5 3 0,6-3 0,-3 2 0,0-1 0,2-1 0,-5 2 0,5-3 0,-5 3 0,1-1 0,1 1 0,-3 1 0,6-2 0,-2 0 0,0 1 0,2 0 0,-3 0 0,1 1 0,1-1 0,-2 2 0,3-3 0,-3 3 0,1-2 0,2 1 0,-1 1 0,2-1 0,-1 2 0,-1 0 0,3-1 0,-2 0 0,1 1 0,3 5 0,6 7 0,4 3 0,4 0 0,-3-8 0,-3-5 0,0-6 0,6-2 0,-4-1 0,7 0 0,-7 0 0,1 0 0,3 0 0,-3 0 0,3 0 0,-3-4 0,-1 1 0,1-4 0,-2 1 0,1 1 0,-2-4 0,-2 2 0,-20 24 0,10-5 0,-15 19 0,17-16 0,-1-5 0,4-5 0,-3 4 0,0 0 0,0 0 0,-1 2 0,4-6 0,-3 6 0,1-5 0,-1 4 0,-2-1 0,3-3 0,-4 3 0,2-3 0,0 2 0,-1-1 0,1 0 0,-1-1 0,-1 2 0,1-4 0,-1 5 0,1-4 0,0 0 0,0 2 0,-2-1 0,2-1 0,-2 2 0,0-1 0,0-1 0,-1 1 0,2-1 0,1-2 0,-2 4 0,2-3 0,-3 4 0,3-4 0,-1 1 0,0 1 0,1-3 0,-1 4 0,0-3 0,1 1 0,-2-1 0,1-1 0,-2-2 0,0-1 0,2 0 0,-3 1 0,3-1 0,-2 2 0,1-1 0,-2-1 0,3 2 0,-2-1 0,1-1 0,1 4 0,0 0 0,0 3 0,4 2 0,-1 0 0,3-2 0,-2 2 0,4 0 0,-3 0 0,11-1 0,-2-3 0,8-2 0,2-3 0,4-4 0,2-5 0,-2-2 0,-1-9 0,-3 3 0,5-7 0,-3-1 0,-1 1 0,1-4 0,-3 5 0,0-1 0,-2 2 0,-3-1 0,1 3 0,-4 1 0,-1 3 0,-2-1 0,0 4 0,-2-1 0,0 4 0,-2-1 0,0 2 0,0-1 0,0 2 0,-4-3 0,-5 3 0,0 1 0,-4 1 0,4 2 0,-2 0 0,-3 0 0,2 1 0,-4 0 0,4 0 0,-4 3 0,2-2 0,-3 2 0,0 0 0,1 0 0,-4 0 0,-1 0 0,-2 0 0,-1 2 0,4 1 0,0 1 0,3 0 0,3 1 0,1-1 0,2 1 0,2-1 0,-2-1 0,3 1 0,-1 0 0,-1 1 0,3-1 0,-4 0 0,4-2 0,-4 0 0,1-2 0,0-2 0,0-3 0,3-5 0,-1-3 0,-1-6 0,2-1 0,0-6 0,4-9 0,1 9 0,2-25 0,0 24 0,0-14 0,0 15 0,4 4 0,1 2 0,4-2 0,2 7 0,-2-2 0,0 6 0,-1 0 0,-2 3 0,4-3 0,-1 5 0,1-1 0,-2 4 0,1 0 0,-2 0 0,5 1 0,-3 1 0,3 1 0,-3 0 0,1 0 0,-1 0 0,2 0 0,0 0 0,0 1 0,-2 1 0,4 1 0,-7 0 0,4 1 0,-4 5 0,-3-3 0,1 5 0,-4-2 0,0-2 0,-5 4 0,0-4 0,-4 2 0,3-1 0,-1-1 0,-2 1 0,2 0 0,-2-2 0,2 2 0,-4-2 0,2 1 0,-8 1 0,5-3 0,-4-1 0,2 0 0,-3 0 0,0-2 0,0 0 0,1-2 0,-7-8 0,8 3 0,-5-8 0,8 3 0,2-1 0,0 1 0,3 0 0,0 1 0,1-1 0,0-6 0,1 2 0,1-2 0,1 0 0,1 5 0,-1-5 0,0 5 0,3-2 0,-4 2 0,2 3 0,-2-3 0,-1 4 0,0 0 0,-2 0 0,0 3 0,-1-3 0,-1 2 0,1-1 0,-1-1 0,-2 0 0,0 1 0,-3-2 0,2 3 0,1-2 0,0 2 0,2 3 0,-2-1 0,0 1 0,-5 0 0,4 1 0,-4 1 0,5 0 0,-2 0 0,-6 0 0,1 0 0,-1 0 0,2 0 0,3 0 0,0 0 0,-2 0 0,-3 0 0,3 0 0,-2 0 0,7 0 0,0 0 0,2 0 0,-2 0 0,-3-2 0,2 0 0,-2 0 0,4-1 0,1 3 0,-5-5 0,2 4 0,0-3 0,4 2 0,0-1 0,-1-1 0,2 1 0,-2-1 0,1-1 0,2 1 0,-4-2 0,4 0 0,-3 2 0,0-1 0,3 1 0,-3 0 0,-2 0 0,4 2 0,-3-2 0,2 3 0,0-1 0,-3 1 0,4 1 0,-3 0 0,1 1 0,0 2 0,-1 1 0,3 0 0,-1 1 0,0 0 0,2-1 0,-3 3 0,2-2 0,1 2 0,-1 0 0,1-2 0,0 2 0,-1 0 0,1-1 0,0 1 0,2 0 0,2 2 0,1 1 0,1-2 0,0 1 0,0 0 0,0 0 0,0 0 0,0 0 0,0-1 0,-2 1 0,0 0 0,-2 0 0,-2-3 0,1 1 0,-1-1 0,-1 1 0,12 4 0,-4-4 0,10 3 0,-7-4 0,0-2 0,1 6 0,-1-3 0,1 2 0,0-1 0,0-3 0,4 1 0,-2-1 0,0 0 0,1 0 0,-1 0 0,1 0 0,0 0 0,-2 0 0,2 1 0,-2 0 0,1 1 0,-1 0 0,1-1 0,-1 0 0,2-1 0,-1 1 0,3-1 0,-2-1 0,3 0 0,1-2 0,0 1 0,0 0 0,1-1 0,1 1 0,1-1 0,1 1 0,-5-1 0,5 3 0,-4-4 0,5 4 0,-6-5 0,3 3 0,-3-1 0,3 0 0,-5 0 0,2-1 0,-4-1 0,3 3 0,-1-3 0,1 2 0,-1-2 0,1 0 0,0 0 0,-1 0 0,2 0 0,-4 0 0,5 0 0,-1 1 0,-1-1 0,3 3 0,-4-2 0,5 0 0,5 1 0,-4-1 0,6 0 0,-2 1 0,-1 0 0,4 2 0,-3 2 0,-4-4 0,0 3 0,-4-3 0,-2 1 0,3 1 0,-5-3 0,3 1 0,-3-13 0,-2-4 0,-2-6 0,-3-5 0,-1 2 0,0 5 0,0 1 0,1 11 0,0 2 0,10-3 0,-5 5 0,-22-1 0,-9 4 0,-28 0 0,21 0 0,-8 0 0,22 0 0,-8 0 0,8-2 0,4 2 0,-1-4 0,2 3 0,2-1 0,1-1 0,1 2 0,3-1 0,28 13 0,-1 8 0,24 13 0,-18-3 0,0 2 0,-14-15 0,2 5 0,-8-10 0,1 0 0,-4 0 0,-1-2 0,-1 0 0,-1 2 0,0-2 0,0 0 0,-3 4 0,1-6 0,-5 4 0,-1-2 0,1-2 0,0 0 0,-2-2 0,4-1 0,-7 1 0,2-3 0,1 1 0,-5-3 0,7 0 0,-6 0 0,6-1 0,-7-4 0,7 0 0,-7-6 0,8 5 0,-3-2 0,3 0 0,-1 3 0,1-3 0,-1 1 0,4 1 0,-6-4 0,5 5 0,-5-1 0,2-1 0,2 1 0,-5-2 0,5 3 0,-4 0 0,1 0 0,0 1 0,-1 0 0,2 1 0,-2 0 0,0 0 0,-2 1 0,1-1 0,0-1 0,-1 0 0,5 2 0,-4-4 0,3 4 0,-1-2 0,-2-1 0,4 2 0,-3-4 0,2 3 0,0-3 0,-1 2 0,0 3 0,-2 0 0,0 2 0,2 0 0,23 13 0,-3-4 0,15 8 0,-12-10 0,-5-3 0,3 1 0,3 0 0,1 1 0,-3-1 0,3 0 0,-5-1 0,9 1 0,-8-1 0,5 1 0,3 1 0,-5-2 0,8 2 0,4 4 0,-9-3 0,11 7 0,10 8 0,0-1 0,5 4 0,-7-6 0,-7 1 0,-5-2 0,1 2 0,-5 0 0,-6-2 0,0 0 0,-9-4 0,-1-5 0,-2-3 0,1 4 0,-1-3 0,2 5 0,-3-5 0,3 7 0,-2-7 0,2 7 0,-2-5 0,0 0 0,2 2 0,-2-5 0,3 4 0,-2-4 0,0 2 0,-23-2 0,-11-6 0,-16-5 0,2-8 0,12-1 0,14 3 0,-1 3 0,10 3 0,-8-3 0,8 4 0,-8-4 0,8 4 0,-10-5 0,10 3 0,-13-9 0,10 5 0,-9-6 0,-6-8 0,10 8 0,-18-16 0,24 19 0,-13-10 0,17 15 0,-6-4 0,9 9 0,-3-4 0,-2 1 0,2 2 0,-4-4 0,3 2 0,0 1 0,-1-5 0,3 7 0,-4-8 0,4 5 0,-1-3 0,1 2 0,1 1 0,-1-3 0,23 25 0,-9-7 0,21 19 0,-20-14 0,1-3 0,-4-3 0,1-1 0,-1 2 0,3 0 0,-1 3 0,3 0 0,-6-3 0,4 2 0,-5-4 0,2 3 0,-2-4 0,1 3 0,-2-2 0,2 0 0,-1 1 0,2-3 0,-23-21 0,10 5 0,-17-18 0,17 18 0,0-1 0,4 9 0,-3-7 0,-3 5 0,3-1 0,-5 0 0,3 5 0,0 9 0,2-2 0,3 10 0,6-9 0,-1 0 0,3 1 0,-1-1 0,0 1 0,0 0 0,-1-1 0,1 1 0,-1 1 0,0-3 0,1 3 0,-1-2 0,1 0 0,-1 2 0,1-2 0,-1 1 0,1-1 0,-1 1 0,1 0 0,-1 0 0,1 0 0,-1 0 0,2 0 0,-2 0 0,3 2 0,-1-1 0,1-1 0,-2 1 0,2-5 0,-2 3 0,3 0 0,-2 0 0,1 1 0,-1-2 0,0 1 0,1 0 0,-1-2 0,2 3 0,-2-2 0,2 2 0,-2-3 0,2 2 0,-2-2 0,3 1 0,-3 0 0,4 1 0,-5-2 0,7 4 0,-8-5 0,6 7 0,-6-6 0,2 2 0,4-2 0,-6 8 0,7-1 0,-8 3 0,2-7 0,-1-2 0,1 0 0,2 1 0,2 0 0,-4-2 0,3 2 0,-1-1 0,0 2 0,-2-1 0,2 0 0,0 1 0,-1-4 0,2 4 0,-3-3 0,2 2 0,1-1 0,-1-2 0,2 1 0,1 0 0,-1-1 0,1 0 0,0 1 0,2 0 0,-2-1 0,-1 1 0,0-1 0,0-1 0,0 1 0,0-2 0,-1 0 0,2-2 0,-1 1 0,-1-1 0,2-6 0,-3 0 0,-1-4 0,0 0 0,-1 3 0,1-6 0,1 1 0,-1 0 0,0 0 0,-1 5 0,1 0 0,-1 1 0,1-1 0,0 0 0,1 0 0,0 2 0,0-2 0,-3-1 0,-2-1 0,-2-5 0,-1 1 0,-4-4 0,-5-2 0,0 4 0,-1 2 0,2 2 0,3 4 0,-2 0 0,2 1 0,-1 2 0,-1 0 0,-1 1 0,-1 1 0,1 1 0,0-1 0,0 0 0,0-1 0,-1-1 0,2 1 0,-2-2 0,0-1 0,2 1 0,-2-3 0,5 3 0,-5-3 0,-2-2 0,1 2 0,-3-3 0,7 5 0,-3-2 0,4 4 0,26-3 0,5 5 0,20-2 0,-15 4 0,-2 0 0,-10 0 0,7 0 0,-5 0 0,-6 0 0,2-1 0,-7 1 0,2-3 0,-1 2 0,0-1 0,0 1 0,0 0 0,-2 0 0,2 0 0,-2-1 0,1 0 0,0-2 0,0-1 0,-1 0 0,0 0 0,8-2 0,-5 1 0,12-5 0,-6 3 0,3 0 0,-6 2 0,0 0 0,-7 3 0,3-3 0,0 2 0,-2-1 0,0 0 0,-1 1 0,0-2 0,1 1 0,2-3 0,-1 0 0,-1 2 0,0-2 0,-3 3 0,4-2 0,-4 0 0,3 1 0,-1-2 0,3 0 0,-4 0 0,6-1 0,-4 2 0,2 0 0,2-1 0,-2 3 0,0-2 0,1 2 0,-1 0 0,-2 0 0,2 1 0,-3 3 0,2-2 0,2 3 0,-4-1 0,3 1 0,-2-4 0,-3-4 0,1-4 0,-4-1 0,1 3 0,-13 5 0,-20 8 0,-14 0 0,-18 4 0,5-1 0,12-4 0,-6 0 0,10-2 0,-14 0 0,14 0 0,-7 0 0,15 0 0,-3 0 0,-5 0 0,1 0 0,-8 0 0,12 0 0,-8 0 0,16 0 0,-14 0 0,15 0 0,-14 0 0,4 0 0,3 0 0,-14 0 0,23 0 0,-11 0 0,16 0 0,-4 2 0,7-2 0,2 2 0,-6-2 0,8 0 0,-6 0 0,6 0 0,-1 0 0,4 0 0,-1 0 0,2-2 0,-1-1 0,1-3 0,-3-3 0,1 0 0,1-1 0,-2 1 0,2 2 0,1-1 0,-1-1 0,2 2 0,0 0 0,-2 2 0,5 1 0,-4-3 0,4 2 0,-3-1 0,1-1 0,1 2 0,-3-1 0,2 4 0,-2-2 0,0 1 0,1 2 0,-2 0 0,1 1 0,0 0 0,-1 0 0,2-1 0,-2-1 0,0-1 0,2 0 0,-2-1 0,3 0 0,-2 0 0,1-1 0,0 0 0,0-1 0,1-2 0,1 3 0,-2-5 0,3 4 0,-1-1 0,0-4 0,3 6 0,-1-6 0,0 3 0,1-1 0,-1 1 0,-1-1 0,1 3 0,-1-2 0,0 0 0,-1 3 0,-2-2 0,1 1 0,2 1 0,0-5 0,3 3 0,11-1 0,-2 3 0,6 4 0,-4 1 0,-3 0 0,5-2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27:1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0 24575,'-9'0'0,"-3"0"0,3 0 0,0 5 0,1 0 0,2 11 0,-4-10 0,4 9 0,-9-9 0,13 4 0,-13 0 0,9 0 0,1-1 0,-4 1 0,4 0 0,0-1 0,-4-3 0,3 2 0,-3-2 0,-1 3 0,1 0 0,4 0 0,-4-4 0,8 3 0,-8-7 0,4 7 0,-5-3 0,1 4 0,4-1 0,-3-3 0,10-1 0,4-13 0,3 3 0,5-8 0,-4 4 0,10-5 0,-8 4 0,13-5 0,-13 7 0,3-2 0,-5 1 0,-1 1 0,1-1 0,0 4 0,-1-2 0,1 2 0,-1 1 0,-3-4 0,2 8 0,-7-8 0,8 4 0,-5-4 0,5 0 0,-4 1 0,2 6 0,-2 4 0,5 12 0,1 3 0,4 11 0,-2-4 0,1-3 0,3 0 0,-6-10 0,5 5 0,-7-6 0,1-1 0,-1 1 0,1 0 0,-5-1 0,4-3 0,-8 2 0,8-7 0,-4 7 0,0-3 0,3 0 0,-7-1 0,3-4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29:08.04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0:51.52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121 492 16383,'5'-15'0,"-2"3"0,0 8 0,-1 1 0,1-5 0,0 3 0,0-3 0,0 2 0,-1 1 0,2-2 0,-2 1 0,1 1 0,1-3 0,-1 4 0,1-3 0,1 2 0,-2 1 0,3-2 0,-1 1 0,0 0 0,0 1 0,1-2 0,-1 3 0,0-3 0,1 1 0,-4 2 0,4-5 0,-2 4 0,0-1 0,1 0 0,-2 0 0,2-1 0,0 0 0,-1 2 0,2-2 0,-3 1 0,3 0 0,-3 0 0,2 0 0,0-1 0,-1 2 0,1-1 0,0 1 0,1-1 0,0-1 0,-1 2 0,0-1 0,0 1 0,-1-1 0,2-1 0,-2 3 0,1-3 0,0 2 0,-1 0 0,3-3 0,-3 4 0,2-2 0,0 2 0,-2 0 0,3-2 0,-1 1 0,-1 1 0,1-2 0,-1 1 0,1 1 0,0-1 0,0 1 0,0-1 0,0 0 0,-1 0 0,1 0 0,0 1 0,2-2 0,-3 2 0,4-1 0,-4 0 0,1 0 0,1 1 0,-2-1 0,2 0 0,0-1 0,-2 1 0,3-1 0,-3 3 0,-1-2 0,4 0 0,-3 0 0,2 1 0,0-2 0,-2 3 0,3-3 0,-2 2 0,0 0 0,1-1 0,-1 2 0,0-1 0,3-1 0,-5 2 0,4-2 0,-2 2 0,-1-1 0,4 1 0,-3-1 0,2 2 0,1-1 0,-4 1 0,3-1 0,-1 1 0,-1 0 0,3 0 0,-4 1 0,6-2 0,-5 1 0,3 0 0,-1 0 0,-2 0 0,4 0 0,-5 1 0,2-1 0,2 1 0,-4 0 0,6 0 0,-6 0 0,3 0 0,0 0 0,-2 0 0,3 0 0,-2 0 0,1 0 0,1 0 0,-3 0 0,2 0 0,-1 0 0,-1 0 0,3 0 0,-2 0 0,2 0 0,-4 0 0,5 0 0,-3 0 0,0 0 0,1 0 0,-3 1 0,3-1 0,0 2 0,-2-1 0,2 0 0,-1 1 0,-1-2 0,4 1 0,-3 0 0,0-1 0,1 2 0,-4 0 0,5 1 0,-2-2 0,-1 1 0,2 0 0,-1 0 0,1-1 0,0 2 0,-3-2 0,2 2 0,0 0 0,-1-1 0,4 2 0,-5-2 0,3 0 0,-2 0 0,0 0 0,2 0 0,-2 0 0,3 2 0,-4-2 0,3 1 0,-1 1 0,-2 0 0,3 2 0,-4-3 0,2 2 0,-1-2 0,1 0 0,1 1 0,-1-1 0,0 0 0,1 1 0,0-1 0,-2-1 0,4 2 0,-2-3 0,-1 2 0,3 0 0,-4 0 0,3 1 0,-2-1 0,-1 0 0,2 2 0,-2-1 0,1 1 0,-1-1 0,0 1 0,1-1 0,0 0 0,-1 0 0,2-1 0,-1 0 0,-1 2 0,0 0 0,0 2 0,-3-3 0,2 3 0,0 0 0,-2-2 0,4 5 0,-3-4 0,1 1 0,-2 1 0,3-1 0,-2 1 0,1-1 0,-1-1 0,-1 1 0,1-1 0,0 0 0,0 2 0,0-3 0,1 1 0,-1-1 0,2 2 0,-2 0 0,2 0 0,-1-1 0,0-1 0,0 2 0,0-2 0,1 3 0,-2-4 0,2 2 0,-3-1 0,2 1 0,-1 0 0,1-1 0,-1 1 0,2 1 0,-3-2 0,1 2 0,-1-2 0,0 2 0,0 0 0,0-2 0,0 2 0,0-2 0,0 2 0,-1 0 0,0-2 0,-13-17 0,7 8 0,-9-14 0,11 13 0,1 1 0,-6-6 0,5 4 0,-6-3 0,4 4 0,1 1 0,-2-3 0,1 3 0,-2-2 0,1 1 0,0 2 0,0-1 0,-1 0 0,2 0 0,-2-1 0,2 2 0,0-1 0,-2 0 0,2 0 0,-2 0 0,1 0 0,-1 0 0,0 0 0,-1-1 0,1 3 0,0-2 0,-1 2 0,2 0 0,-2-2 0,3 1 0,-4 0 0,2 1 0,-1-1 0,-1-1 0,1 2 0,-1-2 0,-1 1 0,0 0 0,0 0 0,-1-1 0,2 0 0,-1 1 0,3-1 0,-1 1 0,1 0 0,0 1 0,-1-1 0,1 1 0,-2-1 0,2 1 0,-1 1 0,1-2 0,-2 3 0,1-1 0,-1 0 0,0 1 0,1-2 0,-1 1 0,1 1 0,-1-1 0,0 1 0,1 0 0,-3-1 0,2 0 0,-2 0 0,3 0 0,-3-1 0,2 1 0,-3-2 0,2 3 0,0-2 0,1 1 0,2-1 0,-1 2 0,1-2 0,0 2 0,-1-1 0,-1 0 0,0-1 0,-2 1 0,2-1 0,1 0 0,-1 1 0,0 0 0,1 0 0,-1 0 0,0 0 0,1 1 0,-1 0 0,2 0 0,-1 0 0,-1 0 0,1 0 0,-2 0 0,4 0 0,-2 0 0,1 0 0,0 0 0,-1 0 0,1 0 0,0 1 0,-1 1 0,1 0 0,-2 0 0,2 1 0,-1-1 0,1 1 0,-4 1 0,2 0 0,-2 1 0,1 0 0,-1 1 0,0-1 0,0 0 0,2 0 0,2 0 0,-1 0 0,1 0 0,0-2 0,-1 2 0,1-1 0,0 0 0,-1 1 0,1 0 0,0 0 0,-1 0 0,1-1 0,0 1 0,0 0 0,0 1 0,1-1 0,-1 1 0,1-2 0,0 2 0,-1-1 0,2 1 0,0 0 0,0-2 0,-1 2 0,1-2 0,-1 1 0,2 0 0,-1 0 0,1 1 0,-1-1 0,1 1 0,-2 1 0,2-3 0,-2 4 0,1-3 0,-1 0 0,0 0 0,0-1 0,0 0 0,0 1 0,1-1 0,-1 1 0,0 0 0,2-2 0,-2 2 0,2-1 0,-2 1 0,1 1 0,1-1 0,-2 1 0,3-1 0,-1 0 0,0 1 0,0-1 0,1 1 0,-1-1 0,2 0 0,-1 2 0,2-1 0,10-1 0,-3-3 0,9-1 0,-4-1 0,2 0 0,2 0 0,-1 0 0,4 0 0,-4 0 0,3 0 0,-1-2 0,0 0 0,2-2 0,-4-1 0,4 1 0,-2-2 0,0 3 0,-1-2 0,1 1 0,-3 1 0,3-2 0,-1 2 0,-1-1 0,4 0 0,-2 0 0,0 1 0,1 0 0,0-2 0,1 2 0,0-2 0,-2 2 0,2 1 0,-4 0 0,3 0 0,-1-1 0,1 0 0,0 1 0,-3-1 0,4 2 0,-2-2 0,2 1 0,1-1 0,-1 1 0,-2 0 0,2 0 0,-4 1 0,1 0 0,-2 1 0,0 0 0,0 0 0,0 0 0,3 0 0,-3 0 0,3 1 0,-1 4 0,-1 0 0,2 4 0,-2-3 0,0 3 0,-1-3 0,-1 1 0,2 1 0,-5-4 0,2 3 0,-2-4 0,-1 0 0,-1 0 0,2-1 0,-4-1 0,4 2 0,-3-3 0,1 1 0,1-1 0,-26-15 0,10 7 0,-26-16 0,13 14 0,-2-5 0,-1 4 0,4-1 0,-10-1 0,10 3 0,-6-1 0,10 3 0,1 3 0,0 0 0,1 1 0,-1 1 0,2 0 0,-3 2 0,3-1 0,-5 2 0,2 0 0,-3 0 0,1 0 0,0 0 0,-1 0 0,1 0 0,0 0 0,1 0 0,0 0 0,5 1 0,-3 1 0,8 1 0,-4 1 0,6 1 0,-2 1 0,2 0 0,-1 1 0,0 2 0,0-1 0,0 3 0,0-3 0,1 2 0,1-1 0,2-1 0,0 3 0,2-1 0,0 1 0,0 1 0,3-3 0,2 1 0,3-2 0,4 1 0,-1-2 0,4 2 0,0-2 0,8 1 0,-6-3 0,9 1 0,-6-3 0,4 0 0,0 1 0,-2-2 0,2-1 0,-5-1 0,2 0 0,-3 0 0,-2 0 0,2-1 0,-4-2 0,1 0 0,-2-1 0,0 1 0,0 1 0,0 0 0,0 1 0,0 0 0,-2 0 0,2 1 0,-2-2 0,2 2 0,0 0 0,-2 0 0,2 0 0,-2 0 0,0 0 0,2 0 0,-2 0 0,0 0 0,0 2 0,-3-1 0,3 2 0,-2-1 0,0 1 0,-1-2 0,-1 1 0,2-2 0,-2 2 0,1-1 0,-3 1 0,3-2 0,2 2 0,-3-1 0,2 0 0,-2 1 0,-1-2 0,3 1 0,-2 0 0,0-1 0,-1 1 0,1-1 0,1 0 0,-1 0 0,2-1 0,-2-2 0,-2 1 0,2-3 0,-3 1 0,2 0 0,0 0 0,-2-1 0,2 1 0,-1 0 0,1 0 0,1 1 0,-2-1 0,2 1 0,0 1 0,-1 0 0,2 1 0,-2 2 0,1 7 0,-2-2 0,0 3 0,-3-5 0,0 0 0,0 3 0,-1-1 0,0 1 0,-1-1 0,-1 0 0,1 1 0,-1 0 0,1-2 0,0 2 0,0-1 0,0 0 0,1 1 0,-1-1 0,1 0 0,-3 0 0,-5-1 0,2-3 0,-5-1 0,4-1 0,-1 0 0,-4 0 0,2 0 0,-2 0 0,2 0 0,-1 0 0,1 0 0,-2 1 0,2 1 0,1 0 0,-1 1 0,-1 1 0,-2 0 0,-1 1 0,-2 1 0,2 0 0,-2 0 0,1-1 0,-1-1 0,1-1 0,1 0 0,0-1 0,4 1 0,-2 0 0,3-2 0,-1 1 0,2-1 0,-1 1 0,2 0 0,-2-2 0,-1 1 0,2-1 0,-4 0 0,4 0 0,0 0 0,-1 0 0,-1 0 0,0 0 0,-2 0 0,2 0 0,0 0 0,1 0 0,-1 0 0,0 0 0,1 0 0,-1 0 0,2 0 0,-1 1 0,3 0 0,-4 2 0,0 0 0,0 0 0,0 0 0,0 2 0,2-1 0,-1 3 0,0-1 0,2 0 0,-3 1 0,3 0 0,-1 0 0,2 0 0,1 1 0,1 1 0,2-1 0,-1 3 0,2-3 0,0 3 0,0-4 0,0 1 0,0-2 0,3 0 0,3-1 0,2 0 0,1-2 0,0-2 0,-1-1 0,1 0 0,-1 0 0,1 0 0,0 0 0,-2-1 0,1-2 0,-1 0 0,1-1 0,1-1 0,0 1 0,-1-1 0,1 1 0,-1-1 0,1 1 0,0 0 0,-1 0 0,1 1 0,-1-1 0,-1 1 0,2 0 0,-2 0 0,0 0 0,1 1 0,-3 1 0,3-2 0,-1 2 0,0 0 0,2-1 0,-2 1 0,0 1 0,3-1 0,-4 1 0,4 0 0,-3 0 0,0 0 0,1 1 0,-1 0 0,0 3 0,-1-1 0,1 1 0,-2 0 0,2-2 0,0 2 0,-1-2 0,2 0 0,-1-2 0,-1 0 0,3-3 0,-4 0 0,2-2 0,-1-1 0,-1 2 0,0-1 0,1 1 0,0 0 0,2-1 0,-3 0 0,2 2 0,-2-1 0,1-1 0,-1 2 0,1-2 0,0-1 0,-2 2 0,2-2 0,-1 0 0,0 2 0,1-2 0,-1 3 0,0-1 0,2 1 0,-2-1 0,2 1 0,0 0 0,0 0 0,0 1 0,0 1 0,-1 0 0,2 1 0,-1 0 0,0 0 0,0 0 0,0 0 0,1 0 0,-2 0 0,2 0 0,-1 0 0,0 0 0,-1 3 0,0 1 0,-2 2 0,-1 1 0,-3-2 0,0 1 0,-1 0 0,-3 0 0,0-1 0,-2-1 0,0 1 0,2-1 0,-2 1 0,3-1 0,-2 1 0,1 1 0,0-1 0,0 0 0,1 1 0,0-1 0,2 2 0,-3-1 0,2-1 0,-3 0 0,1 1 0,-1-2 0,-1 1 0,1-2 0,-1 1 0,-1 0 0,2-1 0,-2 0 0,0 1 0,2-1 0,-2 1 0,3 1 0,0-1 0,-3 2 0,3-3 0,-3 1 0,1 0 0,1-2 0,-3 2 0,2-3 0,0 1 0,-3 1 0,3-1 0,-1 0 0,-1 0 0,3 0 0,-3 0 0,1 1 0,1-2 0,-4 3 0,6-3 0,-3 2 0,0-1 0,1 0 0,-3 0 0,3-1 0,-2 2 0,-2-1 0,3 1 0,-4 0 0,6-1 0,-2 1 0,0 0 0,2-1 0,-3 1 0,1 1 0,0-2 0,-1 3 0,3-3 0,-3 2 0,2-1 0,0 0 0,-1 2 0,3-1 0,-1 0 0,-1 1 0,1-1 0,0 1 0,0-1 0,3 5 0,5 4 0,2 3 0,3 0 0,-2-6 0,-2-4 0,0-4 0,5-1 0,-3-1 0,4 0 0,-4 0 0,0 0 0,3 0 0,-3 0 0,2 0 0,-1-3 0,-2 1 0,1-3 0,-1 1 0,0 0 0,-1-2 0,-1 1 0,-16 17 0,8-4 0,-13 14 0,14-11 0,0-4 0,2-4 0,-2 4 0,0-1 0,0 1 0,0 0 0,1-3 0,0 3 0,0-2 0,-1 2 0,-1-1 0,2-1 0,-4 1 0,3-2 0,-1 2 0,-1-1 0,2-1 0,-2 1 0,0 1 0,0-4 0,0 4 0,1-1 0,-1-2 0,0 2 0,0-1 0,0 0 0,-1 0 0,0 1 0,0-2 0,-1 2 0,2-2 0,1-1 0,-2 3 0,1-2 0,-2 3 0,3-4 0,-1 2 0,-1 0 0,2-1 0,-2 1 0,1-1 0,1 1 0,-2-1 0,0-2 0,0 0 0,-1-1 0,1 0 0,-1 1 0,1-1 0,0 1 0,-1 0 0,0-1 0,2 1 0,-1 0 0,-1-1 0,2 3 0,-1 0 0,2 2 0,1 1 0,0 0 0,3 0 0,-2 0 0,3 0 0,-2 0 0,7 0 0,0-3 0,6 0 0,2-3 0,2-3 0,3-3 0,-3-2 0,0-7 0,-2 4 0,3-6 0,-2-1 0,-1 1 0,1-2 0,-2 2 0,-1 0 0,0 1 0,-3 0 0,0 2 0,-2 1 0,-1 1 0,-2 1 0,0 1 0,-1 1 0,-1 1 0,-1 1 0,0 0 0,0 0 0,0 1 0,-3-1 0,-4 1 0,0 1 0,-4 1 0,4 1 0,-1 0 0,-3 1 0,2-1 0,-4 1 0,4 0 0,-4 2 0,2-1 0,-2 1 0,0 0 0,0 0 0,-3 0 0,0 0 0,-2 0 0,0 1 0,2 1 0,0 1 0,3 0 0,2 0 0,0 0 0,3 1 0,1-2 0,-1 1 0,1 0 0,1-1 0,-3 2 0,4-2 0,-4 2 0,4-3 0,-4 0 0,1-1 0,1-1 0,-1-3 0,2-2 0,0-4 0,-1-4 0,2 0 0,-1-4 0,4-7 0,0 7 0,2-18 0,0 17 0,0-10 0,0 11 0,4 2 0,-1 2 0,5-2 0,0 5 0,-1 0 0,0 3 0,-1 0 0,-1 2 0,3-1 0,-1 3 0,0-2 0,0 4 0,0 0 0,-2 0 0,5 1 0,-3 0 0,2 1 0,-2 0 0,1 0 0,-1 0 0,2 0 0,-1 0 0,1 1 0,-2 0 0,3 1 0,-5 1 0,3-1 0,-4 4 0,-1-1 0,0 3 0,-3-2 0,0-1 0,-4 3 0,0-3 0,-3 1 0,2 0 0,0-2 0,-2 2 0,1 0 0,-1-2 0,2 2 0,-4-2 0,2 1 0,-6 0 0,4-1 0,-4-1 0,2-1 0,-2 1 0,0-1 0,-1-1 0,1-1 0,-4-5 0,5 2 0,-4-7 0,7 3 0,1-1 0,1 1 0,1 0 0,0 1 0,2-2 0,-2-2 0,3-1 0,0 0 0,0 0 0,2 3 0,-1-3 0,-1 3 0,3-1 0,-3 1 0,2 2 0,-3-2 0,0 4 0,1-2 0,-3 2 0,0 1 0,0-2 0,0 1 0,-1 0 0,0-1 0,-2 0 0,1 1 0,-3-1 0,2 0 0,0 1 0,0 0 0,2 3 0,-1-1 0,-1 1 0,-3-1 0,2 1 0,-2 1 0,3 0 0,-1 0 0,-5 0 0,1 0 0,-1 0 0,2 0 0,2 0 0,0 0 0,-2 0 0,-1 0 0,1 0 0,-1 0 0,5 0 0,1 0 0,1 0 0,-2 0 0,-1-1 0,0 0 0,-1-1 0,3 0 0,1 2 0,-4-4 0,2 4 0,0-3 0,2 2 0,1-2 0,-1 0 0,1 1 0,-1 0 0,1-2 0,1 1 0,-2-1 0,2 0 0,-2 1 0,0-1 0,2 2 0,-2-1 0,-1 0 0,2 1 0,-2 0 0,2 1 0,0 0 0,-2 0 0,1 1 0,0 0 0,0 1 0,0 1 0,-1 0 0,3 1 0,-1 1 0,-1-1 0,2 0 0,-2 2 0,2-1 0,0 0 0,0 1 0,0-1 0,1 1 0,-2 0 0,2-1 0,-1 1 0,2 0 0,1 1 0,1 1 0,1-1 0,0 0 0,0 1 0,0-1 0,0 0 0,0 1 0,0-1 0,-1 0 0,-1 0 0,-1 0 0,-2-1 0,1 0 0,-1-1 0,0 1 0,9 3 0,-3-3 0,7 2 0,-4-3 0,-1-1 0,1 4 0,-1-2 0,1 2 0,-1-2 0,2-2 0,1 2 0,-1-2 0,2 1 0,-1-1 0,-1 1 0,1-1 0,0 1 0,-1 0 0,1 0 0,-1 0 0,1 1 0,-2 0 0,2-1 0,-2 1 0,2-2 0,0 1 0,2 0 0,-2-2 0,3 1 0,0-2 0,0 2 0,1-1 0,0-1 0,1 1 0,1 0 0,0 0 0,-3 0 0,3 1 0,-2-2 0,3 2 0,-4-3 0,1 2 0,-1 0 0,2-1 0,-4 0 0,2 0 0,-4 0 0,3 0 0,-1 0 0,1 0 0,-1-1 0,1 0 0,-1 0 0,1 0 0,1 0 0,-4 0 0,4 0 0,0 1 0,-2-1 0,4 2 0,-4-2 0,3 1 0,5 1 0,-3-2 0,5 1 0,-2 0 0,-1 1 0,3 1 0,-3 1 0,-2-3 0,0 3 0,-3-3 0,-2 2 0,2-1 0,-4-1 0,3 0 0,-2-9 0,-2-2 0,-2-5 0,-2-3 0,-1 0 0,1 6 0,-2-2 0,2 10 0,0 0 0,9-2 0,-6 5 0,-16-3 0,-7 4 0,-22 0 0,16 0 0,-6 0 0,17 0 0,-6 0 0,6-1 0,3 1 0,0-3 0,1 2 0,2 0 0,0-1 0,1 1 0,3 0 0,21 8 0,-1 7 0,20 9 0,-14-3 0,-1 2 0,-11-11 0,2 4 0,-6-7 0,0 0 0,-3 0 0,0-2 0,-1 0 0,-1 2 0,0-2 0,0 1 0,-3 2 0,2-4 0,-4 3 0,-2-2 0,2-1 0,-1 0 0,-1-1 0,3-2 0,-5 2 0,1-2 0,1-1 0,-4-1 0,6 0 0,-6 0 0,6-1 0,-6-2 0,5 0 0,-5-5 0,7 3 0,-3 0 0,2-1 0,0 3 0,0-3 0,0 1 0,2 1 0,-4-3 0,4 3 0,-4 0 0,2-1 0,0 1 0,-2-2 0,3 3 0,-3-1 0,1 1 0,0 0 0,-1 0 0,1 1 0,-1 0 0,0 0 0,-2 0 0,1 0 0,1-1 0,-2 0 0,5 2 0,-4-3 0,2 3 0,0-2 0,-2-1 0,3 2 0,-2-3 0,2 2 0,-1-2 0,0 2 0,0 1 0,-2 0 0,0 2 0,2 0 0,18 10 0,-3-4 0,12 6 0,-9-7 0,-4-2 0,2 0 0,2 1 0,2 1 0,-3-2 0,2 1 0,-4-2 0,8 2 0,-7-2 0,4 2 0,3 0 0,-5-1 0,7 1 0,2 3 0,-6-2 0,9 6 0,7 4 0,0 0 0,5 3 0,-7-5 0,-5 1 0,-3-1 0,0 1 0,-4 0 0,-4-1 0,-1 0 0,-7-4 0,0-2 0,-2-3 0,1 3 0,-1-2 0,2 4 0,-3-5 0,3 6 0,-2-5 0,2 5 0,-2-4 0,0 1 0,2 0 0,-2-2 0,3 2 0,-3-3 0,1 2 0,-18-2 0,-8-4 0,-14-4 0,3-5 0,9-1 0,10 3 0,0 1 0,8 2 0,-7-1 0,7 2 0,-6-2 0,6 1 0,-9-2 0,9 2 0,-10-6 0,7 2 0,-7-3 0,-4-6 0,7 6 0,-13-12 0,19 14 0,-12-7 0,14 10 0,-4-2 0,7 5 0,-3-1 0,-1-1 0,1 2 0,-3-2 0,3 0 0,0 2 0,-2-4 0,3 4 0,-3-4 0,3 3 0,-1-2 0,2 1 0,0 0 0,-2-1 0,20 17 0,-8-4 0,16 12 0,-15-9 0,1-2 0,-4-3 0,1 1 0,0 0 0,1 1 0,0 1 0,3 0 0,-6-2 0,4 3 0,-4-5 0,2 3 0,-2-2 0,0 1 0,0-1 0,0 0 0,1 1 0,0-3 0,-18-14 0,9 3 0,-15-13 0,15 14 0,0-1 0,1 5 0,-1-4 0,-1 4 0,1-2 0,-4 1 0,3 3 0,-2 7 0,3-1 0,4 5 0,3-4 0,-1-2 0,3 2 0,-2-1 0,1 1 0,0-1 0,-1 1 0,1-1 0,-1 1 0,0-1 0,1 1 0,-1-1 0,2 0 0,-2 1 0,1-1 0,-2 1 0,2-1 0,-1 1 0,1-1 0,0 1 0,0-1 0,-1 1 0,1 0 0,0-1 0,1 2 0,-1 0 0,2-1 0,-2 0 0,2-3 0,-2 2 0,2 0 0,-2 0 0,2 0 0,-1-1 0,-1 1 0,2 0 0,-2-1 0,3 1 0,-3-1 0,3 2 0,-3-2 0,3 1 0,-3-1 0,3 0 0,-2 0 0,3 1 0,-4-2 0,5 4 0,-6-4 0,5 4 0,-5-3 0,2 1 0,2-1 0,-3 5 0,4-1 0,-5 3 0,0-6 0,1-1 0,0 1 0,1 0 0,2 0 0,-3-2 0,2 2 0,-1-1 0,1 2 0,-2-1 0,2 0 0,-1 0 0,0-1 0,1 1 0,-2-1 0,2 1 0,-1-1 0,1-1 0,2 0 0,-1 1 0,0-1 0,1 0 0,-1 0 0,3 0 0,-2 0 0,-1 1 0,0-1 0,0-1 0,0 1 0,0-2 0,-1 0 0,2 0 0,-1-1 0,0 0 0,0-4 0,-1 0 0,-2-3 0,1-1 0,-1 4 0,1-6 0,0 2 0,0-1 0,0 1 0,-1 3 0,0 0 0,0 0 0,1 0 0,0 1 0,0-1 0,1 1 0,-1 0 0,-2-2 0,-1 0 0,-2-4 0,-1 0 0,-3-2 0,-4-1 0,0 2 0,0 2 0,1 2 0,2 1 0,-1 2 0,1-1 0,0 2 0,-2 0 0,0 1 0,-1 1 0,1 1 0,0-2 0,0 0 0,0 0 0,0-1 0,0 1 0,-1-1 0,1-1 0,0 0 0,-1-2 0,4 3 0,-4-3 0,-1-1 0,1 1 0,-3-1 0,5 2 0,-2 0 0,4 2 0,20-2 0,3 4 0,17-2 0,-13 3 0,-1 0 0,-8 0 0,5 0 0,-4 0 0,-3 0 0,0-1 0,-5 1 0,2-2 0,-1 2 0,0-2 0,-1 1 0,1 0 0,-2 0 0,2 1 0,-1-2 0,0 1 0,0-2 0,-1 0 0,1-1 0,-1 1 0,6-2 0,-3 0 0,9-3 0,-5 3 0,3-1 0,-5 2 0,0 0 0,-6 2 0,4-2 0,-2 1 0,-1 0 0,1-1 0,-2 1 0,1-1 0,0 0 0,2-1 0,-2-1 0,0 2 0,1-2 0,-3 3 0,3-2 0,-3 0 0,2 0 0,0-1 0,1 1 0,-2-1 0,4 0 0,-2 1 0,1 0 0,1-1 0,-1 3 0,-1-2 0,2 1 0,-1 1 0,-2 0 0,2 0 0,-2 2 0,0-1 0,3 2 0,-3-1 0,1 1 0,0-3 0,-4-2 0,3-4 0,-5 0 0,1 2 0,-10 3 0,-15 6 0,-11 0 0,-15 3 0,5-1 0,8-2 0,-4 0 0,8-2 0,-11 0 0,12 0 0,-7 0 0,12 0 0,-2 0 0,-4 0 0,1 0 0,-7 0 0,10 0 0,-7 0 0,14 0 0,-12 0 0,12 0 0,-11 0 0,3 0 0,2 0 0,-10 0 0,17 0 0,-8 0 0,12 0 0,-2 1 0,4-1 0,2 1 0,-3-1 0,4 0 0,-4 0 0,5 0 0,-1 0 0,4 0 0,-2 0 0,2-1 0,-2-1 0,3-2 0,-4-3 0,1 0 0,2 1 0,-3 0 0,3 0 0,0 1 0,-1-2 0,2 3 0,0-1 0,-2 1 0,4 1 0,-3-2 0,3 2 0,-2-2 0,0 0 0,1 2 0,-1-1 0,0 2 0,-1-1 0,0 2 0,0 0 0,0 0 0,0 1 0,0 0 0,-1 0 0,1-1 0,0 0 0,-1-1 0,2 0 0,-2-1 0,3 0 0,-2 0 0,0-1 0,1 1 0,0-2 0,0 0 0,1 1 0,-1-2 0,2 1 0,0 0 0,-1-2 0,3 3 0,-2-4 0,2 2 0,-1 0 0,0 0 0,-1 0 0,1 2 0,-1-2 0,0 1 0,-1 1 0,-1-1 0,1 1 0,0 0 0,2-3 0,2 2 0,7 0 0,0 1 0,4 3 0,-3 1 0,-2 0 0,3-1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29:12.20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175 815 16383,'7'-26'0,"-2"6"0,-1 13 0,-1 3 0,2-9 0,-2 5 0,2-5 0,-1 2 0,-1 3 0,2-3 0,-1 0 0,1 4 0,0-7 0,0 7 0,0-4 0,2 3 0,-2 1 0,3-3 0,-1 2 0,1-1 0,-1 3 0,2-4 0,-2 5 0,0-5 0,1 2 0,-4 2 0,5-6 0,-4 5 0,1-1 0,1-2 0,-2 4 0,2-5 0,0 2 0,-1 1 0,2-2 0,-3 3 0,3-1 0,-3-1 0,1 1 0,3-2 0,-4 3 0,3-1 0,-1 1 0,1-2 0,1 0 0,-2 3 0,1-2 0,-2 1 0,1-1 0,1-2 0,-3 4 0,3-3 0,-1 2 0,-1-1 0,5-2 0,-6 4 0,4-1 0,-1 1 0,-1 0 0,3-1 0,-2 1 0,-1 0 0,2-1 0,-2 0 0,2 1 0,0 0 0,0 0 0,-1 0 0,0-1 0,0 1 0,1-1 0,0 2 0,2-2 0,-4 1 0,5 0 0,-4-1 0,2 1 0,-1 0 0,-1-1 0,1 1 0,2-2 0,-3 2 0,2-3 0,-3 5 0,0-3 0,3 2 0,-2-2 0,3 1 0,-1-1 0,-4 4 0,7-6 0,-6 4 0,2-1 0,2 0 0,-3 3 0,1-2 0,5-2 0,-10 4 0,9-4 0,-4 4 0,-2-2 0,6 1 0,-4 1 0,1 1 0,3-2 0,-5 2 0,4-1 0,-3 1 0,1 1 0,2-1 0,-4 2 0,8-4 0,-8 4 0,5-3 0,-1 2 0,-4 0 0,7-1 0,-7 2 0,2-2 0,3 2 0,-6 0 0,8 0 0,-7 0 0,3 0 0,1 0 0,-4 0 0,5 0 0,-2 0 0,0 0 0,2 0 0,-4 0 0,2 0 0,0 0 0,-2 0 0,4 0 0,-4 0 0,4 0 0,-5 0 0,6 0 0,-3 0 0,-2 0 0,4 0 0,-6 2 0,4-2 0,1 3 0,-3-2 0,2 1 0,-1 1 0,-1-3 0,5 2 0,-5-1 0,2-1 0,1 5 0,-6-3 0,7 3 0,-4-2 0,0 0 0,3 0 0,-1 0 0,-1-1 0,2 3 0,-5-3 0,3 3 0,1 0 0,-2-2 0,4 2 0,-5-1 0,4 0 0,-3-1 0,-1 1 0,4-1 0,-4 1 0,5 1 0,-5-1 0,2 1 0,1 2 0,-3-2 0,3 6 0,-5-6 0,3 3 0,-2-3 0,2 0 0,1 1 0,-2-1 0,1 1 0,1 0 0,1-1 0,-4-1 0,6 2 0,-4-3 0,1 1 0,3 2 0,-6-1 0,4 0 0,-2 1 0,-2-1 0,3 3 0,-3-2 0,2 3 0,-1-3 0,-1 2 0,2-1 0,-1 0 0,0-1 0,1 0 0,-1-1 0,1 3 0,-2-1 0,-1 5 0,-2-4 0,1 2 0,1 3 0,-2-5 0,3 7 0,-3-5 0,2 3 0,-2-1 0,2 0 0,-1 1 0,1-1 0,-2-2 0,0 2 0,0-2 0,-1 0 0,3 2 0,-2-4 0,2 4 0,-2-5 0,2 5 0,0-1 0,1 1 0,-1-1 0,-1-4 0,2 5 0,-3-3 0,5 3 0,-5-5 0,2 4 0,-2-3 0,1 2 0,0-2 0,0 1 0,0 1 0,1 2 0,-2-4 0,0 3 0,-1-3 0,0 4 0,0-1 0,0-2 0,0 3 0,0-4 0,-1 3 0,0 1 0,-1-3 0,-19-30 0,12 15 0,-15-24 0,18 23 0,-1-1 0,-7-8 0,6 7 0,-8-7 0,6 7 0,2 3 0,-5-5 0,3 4 0,-2-2 0,-1-1 0,2 6 0,0-3 0,-2 1 0,2 0 0,-3-3 0,4 3 0,0 0 0,-2 0 0,1-2 0,-2 2 0,1-1 0,-1 1 0,0 0 0,-2-2 0,2 3 0,0 0 0,-2 1 0,4 0 0,-4-2 0,4 2 0,-4-2 0,2 2 0,-2 0 0,0-2 0,-1 1 0,1-1 0,-3 2 0,1-2 0,-1 1 0,0-1 0,2 0 0,-3 1 0,6-3 0,-2 4 0,2-2 0,0 3 0,-1-2 0,0 2 0,-1-2 0,2 1 0,-2 2 0,2-1 0,-2 2 0,-1-1 0,1 1 0,-1 0 0,1-1 0,-1 0 0,1 2 0,-1-2 0,1 2 0,-1 0 0,-2-2 0,2 1 0,-3-1 0,4 0 0,-3 0 0,1 0 0,-4-3 0,5 5 0,-2-4 0,3 3 0,2-2 0,-2 3 0,2-4 0,-1 4 0,0-2 0,-3 0 0,1 0 0,-3 0 0,4-2 0,-1 2 0,1-1 0,-1 2 0,1-1 0,-1 1 0,1-1 0,-1 2 0,1 0 0,2 0 0,-2 0 0,-1 0 0,2 0 0,-4 0 0,7 0 0,-4 0 0,2 0 0,0 0 0,-2 0 0,2 0 0,0 2 0,-2 0 0,2 2 0,-3 0 0,3 0 0,-2 0 0,2 0 0,-5 3 0,1-1 0,-1 3 0,0 0 0,-2 0 0,1 0 0,1-1 0,3 1 0,1-2 0,0 2 0,1-2 0,0-1 0,-2 2 0,2-2 0,-1 2 0,0 0 0,0 0 0,1 0 0,-2 0 0,2 0 0,0-1 0,0 1 0,0 2 0,2-2 0,-2 3 0,0-4 0,2 3 0,-2-2 0,3 2 0,-1-1 0,1-1 0,-1 1 0,1-2 0,-2 2 0,4-2 0,-4 2 0,4 1 0,-2-2 0,1 2 0,-2 1 0,2-4 0,-4 6 0,3-5 0,-1 1 0,-1-1 0,1-1 0,-1-1 0,0 3 0,1-3 0,0 2 0,-1 0 0,4-3 0,-4 3 0,3-1 0,-2 1 0,0 3 0,2-3 0,-2 2 0,4-2 0,-2 0 0,0 2 0,1-2 0,-1 3 0,1-3 0,2 1 0,-1 2 0,3-2 0,13-1 0,-3-4 0,13-2 0,-6-2 0,3 0 0,3 0 0,-2 0 0,5 0 0,-5 0 0,6 0 0,-3-3 0,0-1 0,3-2 0,-6-3 0,6 3 0,-3-4 0,0 5 0,-1-3 0,1 1 0,-3 1 0,2-1 0,0 2 0,-2-2 0,6 1 0,-3-1 0,0 2 0,3 0 0,-3-3 0,4 2 0,-1-1 0,-2 2 0,1 2 0,-5-2 0,5 2 0,-1-2 0,-1 0 0,3 2 0,-7-1 0,7 1 0,-3-2 0,4 2 0,-1-1 0,1 1 0,-4 0 0,3-2 0,-6 4 0,2-1 0,-3 2 0,0 0 0,0 0 0,0 0 0,3 0 0,-2 0 0,3 2 0,-1 6 0,-2 0 0,3 7 0,-4-5 0,2 5 0,-1-4 0,-3 0 0,2 2 0,-6-6 0,4 4 0,-5-6 0,1 1 0,-3-2 0,2 0 0,-5-2 0,6 1 0,-4-2 0,2 0 0,0-1 0,-37-25 0,14 12 0,-37-26 0,19 22 0,-4-7 0,-1 5 0,6 0 0,-13-3 0,13 5 0,-9-1 0,15 6 0,1 2 0,0 2 0,3 2 0,-4 1 0,4 0 0,-3 2 0,2 1 0,-6 2 0,3 0 0,-4 0 0,1 0 0,-1 0 0,1 0 0,-1 0 0,1 0 0,2 0 0,-1 0 0,8 2 0,-5 1 0,11 2 0,-3 2 0,6 0 0,-2 3 0,2 0 0,0 2 0,-1 4 0,0-3 0,0 5 0,1-5 0,1 3 0,0-1 0,5-2 0,0 5 0,2-2 0,0 3 0,0 0 0,4-3 0,3 0 0,4-2 0,6 0 0,0-1 0,4 2 0,2-5 0,9 4 0,-7-5 0,13-1 0,-10-2 0,7 0 0,1 0 0,-5-3 0,3-1 0,-6-2 0,2 0 0,-3 0 0,-4 0 0,2-2 0,-5-3 0,2 0 0,-3-2 0,0 2 0,0 2 0,0-1 0,0 4 0,0-2 0,-3 0 0,2 1 0,-2-1 0,3 2 0,0 0 0,-3 0 0,2 0 0,-1 0 0,-1 0 0,2 0 0,-2 0 0,0 0 0,-1 2 0,-2 1 0,2 1 0,-2 0 0,0 0 0,-1-1 0,-2 0 0,3-3 0,-3 4 0,2-4 0,-5 3 0,5-2 0,1 2 0,-2-1 0,2 0 0,-3 1 0,-1-3 0,3 2 0,-2-1 0,1 0 0,-1 0 0,0-1 0,1 0 0,-1 0 0,2-2 0,-2-3 0,-1 1 0,0-4 0,-3 2 0,3 0 0,-1-2 0,-2 1 0,3-1 0,-1 2 0,-1-1 0,3 2 0,-2 0 0,2 0 0,0 1 0,-1 1 0,2 1 0,-1 3 0,0 12 0,-3-3 0,-1 5 0,-3-8 0,0 1 0,0 2 0,-1 1 0,-1 0 0,-1-1 0,-1 0 0,1 1 0,-2 1 0,2-3 0,0 2 0,0-2 0,0 2 0,2 0 0,-2-1 0,2 1 0,-5-2 0,-7-1 0,2-4 0,-6-3 0,5-1 0,-1 0 0,-6 0 0,3 0 0,-3 0 0,4 0 0,-4 0 0,3 0 0,-2 2 0,2 1 0,1 1 0,-1 0 0,-2 2 0,-1 2 0,-3 1 0,-3 1 0,2-1 0,-1 1 0,2-3 0,-4 0 0,3-2 0,1 0 0,1 0 0,4-1 0,-1 0 0,2-1 0,1 0 0,2-1 0,-2 1 0,4 0 0,-4-3 0,-1 2 0,2-2 0,-4 0 0,5 0 0,0 0 0,-2 0 0,-1 0 0,-1 0 0,-1 0 0,2 0 0,1 0 0,-1 0 0,1 0 0,-1 0 0,1 0 0,-1 0 0,3 0 0,-2 1 0,4 2 0,-4 1 0,-1 1 0,0 0 0,-1 0 0,2 4 0,1-3 0,1 5 0,-3 0 0,4-1 0,-3 1 0,3 1 0,-1-2 0,3 3 0,1-1 0,2 3 0,1-1 0,1 4 0,2-5 0,0 5 0,0-5 0,0 0 0,0-4 0,5 2 0,3-3 0,3 1 0,3-6 0,-2-1 0,1-2 0,-1 0 0,1 0 0,-1 0 0,0 0 0,-1-2 0,0-2 0,-1-2 0,3 0 0,-1-2 0,1 1 0,-1-1 0,1 1 0,-1 0 0,1 0 0,-1 1 0,1-2 0,-1 3 0,1-1 0,-3 1 0,2 0 0,-2 0 0,0 1 0,2-1 0,-5 3 0,5-1 0,-2 0 0,0 1 0,2 0 0,-2 0 0,0 2 0,6-2 0,-8 2 0,7 0 0,-5 0 0,0 0 0,2 2 0,-2 0 0,0 3 0,-1 1 0,1 0 0,-3 1 0,3-3 0,0 3 0,-2-5 0,4 1 0,-2-3 0,-1 0 0,4-5 0,-5 1 0,2-5 0,-2 0 0,-1 3 0,1-3 0,1 2 0,-1 0 0,4-1 0,-5 1 0,3 1 0,-3-1 0,2 0 0,-2 1 0,2-3 0,0 1 0,-4 0 0,4-1 0,-2-1 0,0 4 0,2-5 0,-2 6 0,0-2 0,3 2 0,-2-1 0,2 1 0,1 0 0,-2 1 0,2 0 0,-2 1 0,0 3 0,3-2 0,-3 2 0,2 0 0,0 0 0,-2 0 0,2 0 0,-1 0 0,1 0 0,-1 0 0,0 0 0,0 6 0,-2 0 0,-3 5 0,-1 0 0,-4-2 0,0 1 0,-1 0 0,-4 0 0,0-2 0,-5-1 0,2 0 0,2-1 0,-2 3 0,3-2 0,-3 1 0,2 2 0,0-2 0,2 1 0,-1 1 0,1-1 0,2 1 0,-3 0 0,1-1 0,-3-1 0,1 1 0,-1-1 0,-1-1 0,0-1 0,0 0 0,-2 0 0,2 0 0,-2-1 0,-1 2 0,5-3 0,-4 4 0,4-1 0,-1 0 0,-2 2 0,4-3 0,-5 0 0,1 1 0,1-3 0,-3 1 0,1-2 0,2 0 0,-5 2 0,5-2 0,-2 2 0,-3-2 0,7 0 0,-6 0 0,1 1 0,4-2 0,-8 4 0,9-3 0,-4 2 0,-1-2 0,3-1 0,-5 3 0,5-4 0,-5 4 0,0-1 0,2 0 0,-4 2 0,7-3 0,-2 1 0,0 1 0,2-1 0,-4 1 0,2 1 0,1-2 0,-2 4 0,3-4 0,-4 2 0,3-1 0,0 0 0,0 3 0,3-2 0,-2 2 0,0 0 0,1-1 0,0 0 0,0 1 0,3 7 0,8 6 0,3 5 0,6 0 0,-4-10 0,-4-5 0,1-8 0,6-1 0,-3-2 0,6 0 0,-6 0 0,0 0 0,3 0 0,-3 0 0,3 0 0,-2-5 0,-3 1 0,2-4 0,-2 1 0,1 1 0,-3-4 0,0 1 0,-25 30 0,13-8 0,-19 24 0,20-20 0,0-5 0,4-6 0,-4 4 0,0 1 0,1 0 0,-2 2 0,4-8 0,-2 8 0,0-6 0,0 5 0,-3-2 0,3-2 0,-4 2 0,3-3 0,-1 2 0,-2 0 0,3-2 0,-3 0 0,1 3 0,0-5 0,-1 5 0,1-3 0,0-2 0,0 3 0,-2-1 0,2-1 0,-2 2 0,0-1 0,-1-1 0,0 1 0,2-1 0,2-2 0,-4 4 0,3-4 0,-4 6 0,5-6 0,-2 3 0,0-1 0,1-2 0,-2 3 0,2-2 0,0 1 0,-3-1 0,2-2 0,-2-1 0,0-2 0,2 0 0,-3 1 0,2-1 0,-1 2 0,1-1 0,-2 0 0,2 0 0,0 1 0,-1-2 0,2 4 0,-1 1 0,2 4 0,3 0 0,-1 2 0,5-2 0,-4 2 0,5-2 0,-3 2 0,11-1 0,0-5 0,7-1 0,3-4 0,5-4 0,2-7 0,-3-2 0,0-11 0,-4 5 0,6-10 0,-4 1 0,-1-1 0,1-3 0,-3 5 0,0-1 0,-2 1 0,-3 1 0,0 3 0,-4 0 0,-1 4 0,-2 0 0,-1 3 0,-1 1 0,-2 2 0,-1 1 0,0 1 0,0-1 0,0 2 0,-4-2 0,-6 3 0,-1 0 0,-4 3 0,5 0 0,-2 2 0,-4 0 0,3 0 0,-5 1 0,5-1 0,-6 4 0,3-2 0,-3 2 0,0 0 0,0 0 0,-3 0 0,-1 0 0,-4 0 0,0 2 0,4 1 0,1 2 0,3 0 0,3 1 0,1-1 0,2 1 0,3-2 0,-2 0 0,3 0 0,-1 1 0,-1 1 0,3-2 0,-5 1 0,5-3 0,-5 0 0,2-2 0,0-1 0,0-5 0,3-6 0,-1-4 0,-1-6 0,2-1 0,0-8 0,5-10 0,0 11 0,3-29 0,0 27 0,0-16 0,0 18 0,5 3 0,1 4 0,4-2 0,2 7 0,-2-1 0,1 6 0,-3 0 0,0 3 0,3-3 0,-1 7 0,1-3 0,-2 5 0,1 1 0,-2-1 0,6 2 0,-4 1 0,3 1 0,-3 0 0,2 0 0,-2 0 0,3 0 0,-1 0 0,0 1 0,-2 1 0,5 3 0,-8-2 0,5 2 0,-6 4 0,-2-1 0,1 5 0,-5-3 0,0-1 0,-7 4 0,2-6 0,-5 4 0,2-2 0,1-1 0,-3 2 0,2 0 0,-2-4 0,2 3 0,-4-1 0,1 0 0,-8 1 0,6-3 0,-6-2 0,3 1 0,-3 0 0,0-3 0,0 0 0,0-2 0,-6-8 0,7 2 0,-4-10 0,8 5 0,3-3 0,0 3 0,3-1 0,0 2 0,2-2 0,-2-6 0,3 1 0,1-2 0,0 1 0,1 5 0,1-6 0,-2 6 0,3-2 0,-2 2 0,1 3 0,-4-2 0,1 4 0,-1-1 0,-2 1 0,0 4 0,-1-4 0,0 2 0,-1-2 0,0 0 0,-3 0 0,1 1 0,-4-2 0,3 2 0,0 0 0,1 1 0,2 4 0,-3-2 0,1 2 0,-6 0 0,4 0 0,-4 2 0,6 0 0,-3 0 0,-7 0 0,2 0 0,-2 0 0,4 0 0,2 0 0,0 0 0,-3 0 0,-2 0 0,3 0 0,-3 0 0,9 0 0,-1 0 0,3 0 0,-2 0 0,-3-2 0,1 0 0,-2-1 0,4 0 0,2 2 0,-6-4 0,3 4 0,0-4 0,3 3 0,2-2 0,-2-1 0,1 2 0,-1-2 0,1 0 0,2 0 0,-4-3 0,4 2 0,-3 1 0,0-1 0,3 2 0,-3-1 0,-2 0 0,4 3 0,-4-3 0,4 4 0,-2-1 0,-2 1 0,3 1 0,-2 0 0,1 1 0,0 2 0,-1 2 0,3-1 0,-1 2 0,-1 0 0,4-1 0,-4 3 0,2-2 0,1 2 0,0 0 0,-1-2 0,2 3 0,-2-2 0,1 0 0,0 2 0,3-1 0,1 2 0,2 2 0,1-2 0,0 0 0,0 0 0,0 1 0,0-1 0,0 1 0,0-1 0,-2 0 0,-1 1 0,-1-1 0,-2-3 0,0 2 0,-1-3 0,-1 2 0,13 5 0,-3-4 0,10 2 0,-7-4 0,-1-3 0,2 8 0,-1-3 0,0 2 0,1-3 0,0-2 0,3 1 0,-1-1 0,1 0 0,-1 0 0,0 0 0,1 0 0,0 0 0,-1 0 0,0 1 0,-1-1 0,1 3 0,-1-2 0,1 1 0,-2-1 0,3-1 0,-1 1 0,4-1 0,-3-2 0,4 1 0,0-3 0,0 2 0,0-1 0,2 0 0,2 0 0,-1-1 0,2 3 0,-5-3 0,5 3 0,-4-4 0,5 5 0,-7-6 0,4 4 0,-3-2 0,3 1 0,-6-2 0,2 1 0,-4-2 0,3 4 0,0-4 0,-1 2 0,1-2 0,1 0 0,-2 0 0,1 0 0,2 0 0,-5 0 0,4 0 0,1 1 0,-2-1 0,4 4 0,-5-4 0,6 2 0,5 0 0,-3-1 0,5 1 0,-1 0 0,-2 1 0,5 1 0,-4 3 0,-4-4 0,1 2 0,-6-3 0,-1 2 0,1 0 0,-4-2 0,4 0 0,-4-15 0,-3-4 0,-1-8 0,-4-5 0,-2 1 0,2 8 0,-2-1 0,2 14 0,0 2 0,12-3 0,-7 6 0,-24-3 0,-10 6 0,-32 0 0,23 0 0,-8 0 0,24 0 0,-8 0 0,8-2 0,5 2 0,-1-4 0,3 2 0,1 0 0,1-1 0,2 1 0,4 0 0,30 15 0,0 9 0,26 16 0,-19-5 0,-1 3 0,-15-17 0,2 6 0,-9-12 0,0 0 0,-3 0 0,-2-3 0,-1 1 0,-1 2 0,0-3 0,0 1 0,-3 4 0,0-7 0,-4 5 0,-2-3 0,1-2 0,0 1 0,-2-3 0,3-2 0,-6 3 0,3-5 0,-1 1 0,-4-3 0,6 0 0,-6 0 0,7-1 0,-7-5 0,6 0 0,-6-6 0,8 4 0,-3-1 0,3-1 0,-1 5 0,1-5 0,0 3 0,3-1 0,-7-4 0,7 7 0,-5-3 0,1 0 0,1 2 0,-4-4 0,5 5 0,-4-2 0,2 2 0,-1 0 0,-1 0 0,1 2 0,-1-1 0,0 1 0,-2 0 0,0-1 0,1 1 0,-2-3 0,7 4 0,-5-4 0,2 3 0,1-1 0,-4-2 0,5 2 0,-3-4 0,2 3 0,1-3 0,-3 2 0,1 3 0,-2 1 0,0 2 0,1 0 0,28 16 0,-5-6 0,18 10 0,-15-12 0,-4-3 0,3 0 0,2 1 0,3 2 0,-4-2 0,3-1 0,-6-1 0,11 2 0,-9-1 0,6 1 0,3 1 0,-6-2 0,9 1 0,4 6 0,-9-3 0,12 8 0,11 8 0,-1-1 0,8 6 0,-9-8 0,-8 1 0,-5-2 0,0 2 0,-5 1 0,-7-2 0,0-1 0,-10-6 0,-1-4 0,-3-3 0,2 3 0,-2-3 0,3 6 0,-3-6 0,3 9 0,-3-9 0,3 8 0,-3-6 0,1 1 0,2 2 0,-3-5 0,4 3 0,-3-4 0,1 2 0,-27-2 0,-11-6 0,-19-8 0,3-8 0,13-1 0,15 3 0,-1 3 0,13 5 0,-11-5 0,11 6 0,-10-5 0,9 3 0,-12-4 0,12 3 0,-15-10 0,12 5 0,-11-7 0,-6-9 0,10 10 0,-18-20 0,26 23 0,-16-12 0,20 18 0,-6-6 0,10 12 0,-5-5 0,-1 1 0,2 1 0,-4-2 0,3 1 0,1 1 0,-3-5 0,5 6 0,-5-8 0,4 7 0,-1-4 0,2 1 0,0 2 0,-1-3 0,27 29 0,-11-9 0,24 22 0,-23-16 0,2-2 0,-6-5 0,2-1 0,0 3 0,1 0 0,0 2 0,4 1 0,-7-3 0,4 2 0,-5-5 0,3 4 0,-4-5 0,1 3 0,0-1 0,0-1 0,0 1 0,1-3 0,-25-25 0,12 6 0,-21-21 0,21 22 0,0-2 0,2 10 0,-1-7 0,-4 4 0,4 0 0,-7 1 0,5 4 0,-2 12 0,3-3 0,5 11 0,5-9 0,0-2 0,3 3 0,-3-2 0,2 2 0,0-1 0,-2 0 0,2-1 0,-1 3 0,-1-4 0,2 3 0,-2-1 0,2-1 0,-1 2 0,1-2 0,-3 2 0,3-1 0,-1 0 0,1 0 0,-2 0 0,2 0 0,-1 1 0,1 0 0,-1-2 0,3 4 0,-2-1 0,2-2 0,-2 1 0,2-4 0,-2 2 0,3 0 0,-3 0 0,2 1 0,-1-2 0,-1 1 0,3 1 0,-3-3 0,3 3 0,-2-3 0,2 4 0,-2-3 0,3 1 0,-4-2 0,4 0 0,-3 1 0,4 1 0,-5-2 0,7 5 0,-8-7 0,6 9 0,-6-7 0,2 2 0,3-1 0,-5 8 0,8-1 0,-9 3 0,0-7 0,1-4 0,1 2 0,2 0 0,2 0 0,-4-2 0,3 1 0,-2 1 0,1 1 0,-1 0 0,0-1 0,1 1 0,-1-4 0,2 4 0,-3-3 0,2 2 0,0-1 0,0-2 0,3 1 0,0-1 0,-1 0 0,1 0 0,1 0 0,2 1 0,-3-1 0,-1 1 0,1-1 0,-2-2 0,1 2 0,1-3 0,-2 0 0,1-1 0,1 0 0,-1-1 0,0-8 0,-2 2 0,-1-6 0,0 0 0,-2 4 0,2-8 0,1 2 0,-1 0 0,0 0 0,-1 7 0,0-1 0,0 0 0,1 0 0,0 0 0,1 0 0,0 2 0,0-2 0,-4-2 0,-1 0 0,-3-6 0,-2 0 0,-4-3 0,-5-3 0,0 4 0,-1 2 0,1 4 0,4 3 0,-2 2 0,3-1 0,-2 3 0,-2 0 0,0 2 0,-1 1 0,1 1 0,0-1 0,-1-1 0,1-1 0,-1 0 0,2 0 0,-2-1 0,0-2 0,1 1 0,-1-4 0,5 5 0,-5-5 0,-3-2 0,2 3 0,-3-4 0,7 6 0,-4-2 0,5 4 0,30-3 0,5 6 0,24-3 0,-19 5 0,-1 0 0,-12 0 0,8 0 0,-6 0 0,-5 0 0,1-1 0,-8 0 0,3-2 0,-2 3 0,0-3 0,0 2 0,1 0 0,-3-1 0,2 2 0,-2-3 0,1 1 0,0-4 0,0 1 0,0-1 0,-2 1 0,10-4 0,-5 2 0,13-6 0,-7 4 0,4-1 0,-7 4 0,0-1 0,-8 3 0,3-3 0,0 2 0,-2 0 0,0-1 0,-1 1 0,0-2 0,1 0 0,3-1 0,-3-1 0,0 1 0,1-1 0,-5 3 0,5-2 0,-3 0 0,1 1 0,0-3 0,3 1 0,-3 0 0,5-2 0,-4 2 0,2 2 0,3-3 0,-3 4 0,0-1 0,2 0 0,-2 1 0,-2 1 0,3 0 0,-4 4 0,1-2 0,3 2 0,-3 0 0,2 1 0,-1-4 0,-5-6 0,2-4 0,-5-1 0,2 3 0,-16 7 0,-22 7 0,-16 3 0,-20 2 0,6 0 0,13-4 0,-7 0 0,12-3 0,-16 0 0,16 0 0,-9 0 0,17 0 0,-2 0 0,-7 0 0,3 0 0,-11 0 0,14 0 0,-9 0 0,19 0 0,-17 0 0,18 0 0,-16 0 0,4 0 0,3 0 0,-15 0 0,26 0 0,-13 0 0,18 0 0,-4 1 0,8 0 0,2 1 0,-6-2 0,8 0 0,-7 0 0,8 0 0,-2 0 0,5 0 0,-2 0 0,3-2 0,-2-1 0,2-5 0,-4-2 0,2-2 0,0 2 0,-1-1 0,2 2 0,1 0 0,-1-1 0,2 2 0,0 0 0,-3 1 0,7 2 0,-5-2 0,3 1 0,-1-1 0,-1-2 0,3 4 0,-4-2 0,2 4 0,-3-2 0,1 3 0,1 0 0,-2 1 0,1 1 0,0 0 0,-1 0 0,1-2 0,-1 0 0,-1-1 0,4 0 0,-3-2 0,3 0 0,-2 0 0,0-1 0,2 1 0,-2-3 0,2 0 0,1 1 0,-2-4 0,4 4 0,-2-2 0,1-3 0,2 5 0,-1-6 0,1 4 0,1-1 0,-2 1 0,0-2 0,0 4 0,-1-3 0,0 2 0,-1 1 0,-1 0 0,0 0 0,2 0 0,0-4 0,4 2 0,12 0 0,-2 4 0,7 3 0,-5 2 0,-3 0 0,6-2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0:36.08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121 492 16383,'5'-15'0,"-2"3"0,0 8 0,-1 1 0,1-5 0,0 3 0,0-3 0,0 2 0,-1 1 0,2-2 0,-2 1 0,1 1 0,1-3 0,-1 4 0,1-3 0,1 2 0,-2 1 0,3-2 0,-1 1 0,0 0 0,0 1 0,1-2 0,-1 3 0,0-3 0,1 1 0,-4 2 0,4-5 0,-2 4 0,0-1 0,1 0 0,-2 0 0,2-1 0,0 0 0,-1 2 0,2-2 0,-3 1 0,3 0 0,-3 0 0,2 0 0,0-1 0,-1 2 0,1-1 0,0 1 0,1-1 0,0-1 0,-1 2 0,0-1 0,0 1 0,-1-1 0,2-1 0,-2 3 0,1-3 0,0 2 0,-1 0 0,3-3 0,-3 4 0,2-2 0,0 2 0,-2 0 0,3-2 0,-1 1 0,-1 1 0,1-2 0,-1 1 0,1 1 0,0-1 0,0 1 0,0-1 0,0 0 0,-1 0 0,1 0 0,0 1 0,2-2 0,-3 2 0,4-1 0,-4 0 0,1 0 0,1 1 0,-2-1 0,2 0 0,0-1 0,-2 1 0,3-1 0,-3 3 0,-1-2 0,4 0 0,-3 0 0,2 1 0,0-2 0,-2 3 0,3-3 0,-2 2 0,0 0 0,1-1 0,-1 2 0,0-1 0,3-1 0,-5 2 0,4-2 0,-2 2 0,-1-1 0,4 1 0,-3-1 0,2 2 0,1-1 0,-4 1 0,3-1 0,-1 1 0,-1 0 0,3 0 0,-4 1 0,6-2 0,-5 1 0,3 0 0,-1 0 0,-2 0 0,4 0 0,-5 1 0,2-1 0,2 1 0,-4 0 0,6 0 0,-6 0 0,3 0 0,0 0 0,-2 0 0,3 0 0,-2 0 0,1 0 0,1 0 0,-3 0 0,2 0 0,-1 0 0,-1 0 0,3 0 0,-2 0 0,2 0 0,-4 0 0,5 0 0,-3 0 0,0 0 0,1 0 0,-3 1 0,3-1 0,0 2 0,-2-1 0,2 0 0,-1 1 0,-1-2 0,4 1 0,-3 0 0,0-1 0,1 2 0,-4 0 0,5 1 0,-2-2 0,-1 1 0,2 0 0,-1 0 0,1-1 0,0 2 0,-3-2 0,2 2 0,0 0 0,-1-1 0,4 2 0,-5-2 0,3 0 0,-2 0 0,0 0 0,2 0 0,-2 0 0,3 2 0,-4-2 0,3 1 0,-1 1 0,-2 0 0,3 2 0,-4-3 0,2 2 0,-1-2 0,1 0 0,1 1 0,-1-1 0,0 0 0,1 1 0,0-1 0,-2-1 0,4 2 0,-2-3 0,-1 2 0,3 0 0,-4 0 0,3 1 0,-2-1 0,-1 0 0,2 2 0,-2-1 0,1 1 0,-1-1 0,0 1 0,1-1 0,0 0 0,-1 0 0,2-1 0,-1 0 0,-1 2 0,0 0 0,0 2 0,-3-3 0,2 3 0,0 0 0,-2-2 0,4 5 0,-3-4 0,1 1 0,-2 1 0,3-1 0,-2 1 0,1-1 0,-1-1 0,-1 1 0,1-1 0,0 0 0,0 2 0,0-3 0,1 1 0,-1-1 0,2 2 0,-2 0 0,2 0 0,-1-1 0,0-1 0,0 2 0,0-2 0,1 3 0,-2-4 0,2 2 0,-3-1 0,2 1 0,-1 0 0,1-1 0,-1 1 0,2 1 0,-3-2 0,1 2 0,-1-2 0,0 2 0,0 0 0,0-2 0,0 2 0,0-2 0,0 2 0,-1 0 0,0-2 0,-13-17 0,7 8 0,-9-14 0,11 13 0,1 1 0,-6-6 0,5 4 0,-6-3 0,4 4 0,1 1 0,-2-3 0,1 3 0,-2-2 0,1 1 0,0 2 0,0-1 0,-1 0 0,2 0 0,-2-1 0,2 2 0,0-1 0,-2 0 0,2 0 0,-2 0 0,1 0 0,-1 0 0,0 0 0,-1-1 0,1 3 0,0-2 0,-1 2 0,2 0 0,-2-2 0,3 1 0,-4 0 0,2 1 0,-1-1 0,-1-1 0,1 2 0,-1-2 0,-1 1 0,0 0 0,0 0 0,-1-1 0,2 0 0,-1 1 0,3-1 0,-1 1 0,1 0 0,0 1 0,-1-1 0,1 1 0,-2-1 0,2 1 0,-1 1 0,1-2 0,-2 3 0,1-1 0,-1 0 0,0 1 0,1-2 0,-1 1 0,1 1 0,-1-1 0,0 1 0,1 0 0,-3-1 0,2 0 0,-2 0 0,3 0 0,-3-1 0,2 1 0,-3-2 0,2 3 0,0-2 0,1 1 0,2-1 0,-1 2 0,1-2 0,0 2 0,-1-1 0,-1 0 0,0-1 0,-2 1 0,2-1 0,1 0 0,-1 1 0,0 0 0,1 0 0,-1 0 0,0 0 0,1 1 0,-1 0 0,2 0 0,-1 0 0,-1 0 0,1 0 0,-2 0 0,4 0 0,-2 0 0,1 0 0,0 0 0,-1 0 0,1 0 0,0 1 0,-1 1 0,1 0 0,-2 0 0,2 1 0,-1-1 0,1 1 0,-4 1 0,2 0 0,-2 1 0,1 0 0,-1 1 0,0-1 0,0 0 0,2 0 0,2 0 0,-1 0 0,1 0 0,0-2 0,-1 2 0,1-1 0,0 0 0,-1 1 0,1 0 0,0 0 0,-1 0 0,1-1 0,0 1 0,0 0 0,0 1 0,1-1 0,-1 1 0,1-2 0,0 2 0,-1-1 0,2 1 0,0 0 0,0-2 0,-1 2 0,1-2 0,-1 1 0,2 0 0,-1 0 0,1 1 0,-1-1 0,1 1 0,-2 1 0,2-3 0,-2 4 0,1-3 0,-1 0 0,0 0 0,0-1 0,0 0 0,0 1 0,1-1 0,-1 1 0,0 0 0,2-2 0,-2 2 0,2-1 0,-2 1 0,1 1 0,1-1 0,-2 1 0,3-1 0,-1 0 0,0 1 0,0-1 0,1 1 0,-1-1 0,2 0 0,-1 2 0,2-1 0,10-1 0,-3-3 0,9-1 0,-4-1 0,2 0 0,2 0 0,-1 0 0,4 0 0,-4 0 0,3 0 0,-1-2 0,0 0 0,2-2 0,-4-1 0,4 1 0,-2-2 0,0 3 0,-1-2 0,1 1 0,-3 1 0,3-2 0,-1 2 0,-1-1 0,4 0 0,-2 0 0,0 1 0,1 0 0,0-2 0,1 2 0,0-2 0,-2 2 0,2 1 0,-4 0 0,3 0 0,-1-1 0,1 0 0,0 1 0,-3-1 0,4 2 0,-2-2 0,2 1 0,1-1 0,-1 1 0,-2 0 0,2 0 0,-4 1 0,1 0 0,-2 1 0,0 0 0,0 0 0,0 0 0,3 0 0,-3 0 0,3 1 0,-1 4 0,-1 0 0,2 4 0,-2-3 0,0 3 0,-1-3 0,-1 1 0,2 1 0,-5-4 0,2 3 0,-2-4 0,-1 0 0,-1 0 0,2-1 0,-4-1 0,4 2 0,-3-3 0,1 1 0,1-1 0,-26-15 0,10 7 0,-26-16 0,13 14 0,-2-5 0,-1 4 0,4-1 0,-10-1 0,10 3 0,-6-1 0,10 3 0,1 3 0,0 0 0,1 1 0,-1 1 0,2 0 0,-3 2 0,3-1 0,-5 2 0,2 0 0,-3 0 0,1 0 0,0 0 0,-1 0 0,1 0 0,0 0 0,1 0 0,0 0 0,5 1 0,-3 1 0,8 1 0,-4 1 0,6 1 0,-2 1 0,2 0 0,-1 1 0,0 2 0,0-1 0,0 3 0,0-3 0,1 2 0,1-1 0,2-1 0,0 3 0,2-1 0,0 1 0,0 1 0,3-3 0,2 1 0,3-2 0,4 1 0,-1-2 0,4 2 0,0-2 0,8 1 0,-6-3 0,9 1 0,-6-3 0,4 0 0,0 1 0,-2-2 0,2-1 0,-5-1 0,2 0 0,-3 0 0,-2 0 0,2-1 0,-4-2 0,1 0 0,-2-1 0,0 1 0,0 1 0,0 0 0,0 1 0,0 0 0,-2 0 0,2 1 0,-2-2 0,2 2 0,0 0 0,-2 0 0,2 0 0,-2 0 0,0 0 0,2 0 0,-2 0 0,0 0 0,0 2 0,-3-1 0,3 2 0,-2-1 0,0 1 0,-1-2 0,-1 1 0,2-2 0,-2 2 0,1-1 0,-3 1 0,3-2 0,2 2 0,-3-1 0,2 0 0,-2 1 0,-1-2 0,3 1 0,-2 0 0,0-1 0,-1 1 0,1-1 0,1 0 0,-1 0 0,2-1 0,-2-2 0,-2 1 0,2-3 0,-3 1 0,2 0 0,0 0 0,-2-1 0,2 1 0,-1 0 0,1 0 0,1 1 0,-2-1 0,2 1 0,0 1 0,-1 0 0,2 1 0,-2 2 0,1 7 0,-2-2 0,0 3 0,-3-5 0,0 0 0,0 3 0,-1-1 0,0 1 0,-1-1 0,-1 0 0,1 1 0,-1 0 0,1-2 0,0 2 0,0-1 0,0 0 0,1 1 0,-1-1 0,1 0 0,-3 0 0,-5-1 0,2-3 0,-5-1 0,4-1 0,-1 0 0,-4 0 0,2 0 0,-2 0 0,2 0 0,-1 0 0,1 0 0,-2 1 0,2 1 0,1 0 0,-1 1 0,-1 1 0,-2 0 0,-1 1 0,-2 1 0,2 0 0,-2 0 0,1-1 0,-1-1 0,1-1 0,1 0 0,0-1 0,4 1 0,-2 0 0,3-2 0,-1 1 0,2-1 0,-1 1 0,2 0 0,-2-2 0,-1 1 0,2-1 0,-4 0 0,4 0 0,0 0 0,-1 0 0,-1 0 0,0 0 0,-2 0 0,2 0 0,0 0 0,1 0 0,-1 0 0,0 0 0,1 0 0,-1 0 0,2 0 0,-1 1 0,3 0 0,-4 2 0,0 0 0,0 0 0,0 0 0,0 2 0,2-1 0,-1 3 0,0-1 0,2 0 0,-3 1 0,3 0 0,-1 0 0,2 0 0,1 1 0,1 1 0,2-1 0,-1 3 0,2-3 0,0 3 0,0-4 0,0 1 0,0-2 0,3 0 0,3-1 0,2 0 0,1-2 0,0-2 0,-1-1 0,1 0 0,-1 0 0,1 0 0,0 0 0,-2-1 0,1-2 0,-1 0 0,1-1 0,1-1 0,0 1 0,-1-1 0,1 1 0,-1-1 0,1 1 0,0 0 0,-1 0 0,1 1 0,-1-1 0,-1 1 0,2 0 0,-2 0 0,0 0 0,1 1 0,-3 1 0,3-2 0,-1 2 0,0 0 0,2-1 0,-2 1 0,0 1 0,3-1 0,-4 1 0,4 0 0,-3 0 0,0 0 0,1 1 0,-1 0 0,0 3 0,-1-1 0,1 1 0,-2 0 0,2-2 0,0 2 0,-1-2 0,2 0 0,-1-2 0,-1 0 0,3-3 0,-4 0 0,2-2 0,-1-1 0,-1 2 0,0-1 0,1 1 0,0 0 0,2-1 0,-3 0 0,2 2 0,-2-1 0,1-1 0,-1 2 0,1-2 0,0-1 0,-2 2 0,2-2 0,-1 0 0,0 2 0,1-2 0,-1 3 0,0-1 0,2 1 0,-2-1 0,2 1 0,0 0 0,0 0 0,0 1 0,0 1 0,-1 0 0,2 1 0,-1 0 0,0 0 0,0 0 0,0 0 0,1 0 0,-2 0 0,2 0 0,-1 0 0,0 0 0,-1 3 0,0 1 0,-2 2 0,-1 1 0,-3-2 0,0 1 0,-1 0 0,-3 0 0,0-1 0,-2-1 0,0 1 0,2-1 0,-2 1 0,3-1 0,-2 1 0,1 1 0,0-1 0,0 0 0,1 1 0,0-1 0,2 2 0,-3-1 0,2-1 0,-3 0 0,1 1 0,-1-2 0,-1 1 0,1-2 0,-1 1 0,-1 0 0,2-1 0,-2 0 0,0 1 0,2-1 0,-2 1 0,3 1 0,0-1 0,-3 2 0,3-3 0,-3 1 0,1 0 0,1-2 0,-3 2 0,2-3 0,0 1 0,-3 1 0,3-1 0,-1 0 0,-1 0 0,3 0 0,-3 0 0,1 1 0,1-2 0,-4 3 0,6-3 0,-3 2 0,0-1 0,1 0 0,-3 0 0,3-1 0,-2 2 0,-2-1 0,3 1 0,-4 0 0,6-1 0,-2 1 0,0 0 0,2-1 0,-3 1 0,1 1 0,0-2 0,-1 3 0,3-3 0,-3 2 0,2-1 0,0 0 0,-1 2 0,3-1 0,-1 0 0,-1 1 0,1-1 0,0 1 0,0-1 0,3 5 0,5 4 0,2 3 0,3 0 0,-2-6 0,-2-4 0,0-4 0,5-1 0,-3-1 0,4 0 0,-4 0 0,0 0 0,3 0 0,-3 0 0,2 0 0,-1-3 0,-2 1 0,1-3 0,-1 1 0,0 0 0,-1-2 0,-1 1 0,-16 17 0,8-4 0,-13 14 0,14-11 0,0-4 0,2-4 0,-2 4 0,0-1 0,0 1 0,0 0 0,1-3 0,0 3 0,0-2 0,-1 2 0,-1-1 0,2-1 0,-4 1 0,3-2 0,-1 2 0,-1-1 0,2-1 0,-2 1 0,0 1 0,0-4 0,0 4 0,1-1 0,-1-2 0,0 2 0,0-1 0,0 0 0,-1 0 0,0 1 0,0-2 0,-1 2 0,2-2 0,1-1 0,-2 3 0,1-2 0,-2 3 0,3-4 0,-1 2 0,-1 0 0,2-1 0,-2 1 0,1-1 0,1 1 0,-2-1 0,0-2 0,0 0 0,-1-1 0,1 0 0,-1 1 0,1-1 0,0 1 0,-1 0 0,0-1 0,2 1 0,-1 0 0,-1-1 0,2 3 0,-1 0 0,2 2 0,1 1 0,0 0 0,3 0 0,-2 0 0,3 0 0,-2 0 0,7 0 0,0-3 0,6 0 0,2-3 0,2-3 0,3-3 0,-3-2 0,0-7 0,-2 4 0,3-6 0,-2-1 0,-1 1 0,1-2 0,-2 2 0,-1 0 0,0 1 0,-3 0 0,0 2 0,-2 1 0,-1 1 0,-2 1 0,0 1 0,-1 1 0,-1 1 0,-1 1 0,0 0 0,0 0 0,0 1 0,-3-1 0,-4 1 0,0 1 0,-4 1 0,4 1 0,-1 0 0,-3 1 0,2-1 0,-4 1 0,4 0 0,-4 2 0,2-1 0,-2 1 0,0 0 0,0 0 0,-3 0 0,0 0 0,-2 0 0,0 1 0,2 1 0,0 1 0,3 0 0,2 0 0,0 0 0,3 1 0,1-2 0,-1 1 0,1 0 0,1-1 0,-3 2 0,4-2 0,-4 2 0,4-3 0,-4 0 0,1-1 0,1-1 0,-1-3 0,2-2 0,0-4 0,-1-4 0,2 0 0,-1-4 0,4-7 0,0 7 0,2-18 0,0 17 0,0-10 0,0 11 0,4 2 0,-1 2 0,5-2 0,0 5 0,-1 0 0,0 3 0,-1 0 0,-1 2 0,3-1 0,-1 3 0,0-2 0,0 4 0,0 0 0,-2 0 0,5 1 0,-3 0 0,2 1 0,-2 0 0,1 0 0,-1 0 0,2 0 0,-1 0 0,1 1 0,-2 0 0,3 1 0,-5 1 0,3-1 0,-4 4 0,-1-1 0,0 3 0,-3-2 0,0-1 0,-4 3 0,0-3 0,-3 1 0,2 0 0,0-2 0,-2 2 0,1 0 0,-1-2 0,2 2 0,-4-2 0,2 1 0,-6 0 0,4-1 0,-4-1 0,2-1 0,-2 1 0,0-1 0,-1-1 0,1-1 0,-4-5 0,5 2 0,-4-7 0,7 3 0,1-1 0,1 1 0,1 0 0,0 1 0,2-2 0,-2-2 0,3-1 0,0 0 0,0 0 0,2 3 0,-1-3 0,-1 3 0,3-1 0,-3 1 0,2 2 0,-3-2 0,0 4 0,1-2 0,-3 2 0,0 1 0,0-2 0,0 1 0,-1 0 0,0-1 0,-2 0 0,1 1 0,-3-1 0,2 0 0,0 1 0,0 0 0,2 3 0,-1-1 0,-1 1 0,-3-1 0,2 1 0,-2 1 0,3 0 0,-1 0 0,-5 0 0,1 0 0,-1 0 0,2 0 0,2 0 0,0 0 0,-2 0 0,-1 0 0,1 0 0,-1 0 0,5 0 0,1 0 0,1 0 0,-2 0 0,-1-1 0,0 0 0,-1-1 0,3 0 0,1 2 0,-4-4 0,2 4 0,0-3 0,2 2 0,1-2 0,-1 0 0,1 1 0,-1 0 0,1-2 0,1 1 0,-2-1 0,2 0 0,-2 1 0,0-1 0,2 2 0,-2-1 0,-1 0 0,2 1 0,-2 0 0,2 1 0,0 0 0,-2 0 0,1 1 0,0 0 0,0 1 0,0 1 0,-1 0 0,3 1 0,-1 1 0,-1-1 0,2 0 0,-2 2 0,2-1 0,0 0 0,0 1 0,0-1 0,1 1 0,-2 0 0,2-1 0,-1 1 0,2 0 0,1 1 0,1 1 0,1-1 0,0 0 0,0 1 0,0-1 0,0 0 0,0 1 0,0-1 0,-1 0 0,-1 0 0,-1 0 0,-2-1 0,1 0 0,-1-1 0,0 1 0,9 3 0,-3-3 0,7 2 0,-4-3 0,-1-1 0,1 4 0,-1-2 0,1 2 0,-1-2 0,2-2 0,1 2 0,-1-2 0,2 1 0,-1-1 0,-1 1 0,1-1 0,0 1 0,-1 0 0,1 0 0,-1 0 0,1 1 0,-2 0 0,2-1 0,-2 1 0,2-2 0,0 1 0,2 0 0,-2-2 0,3 1 0,0-2 0,0 2 0,1-1 0,0-1 0,1 1 0,1 0 0,0 0 0,-3 0 0,3 1 0,-2-2 0,3 2 0,-4-3 0,1 2 0,-1 0 0,2-1 0,-4 0 0,2 0 0,-4 0 0,3 0 0,-1 0 0,1 0 0,-1-1 0,1 0 0,-1 0 0,1 0 0,1 0 0,-4 0 0,4 0 0,0 1 0,-2-1 0,4 2 0,-4-2 0,3 1 0,5 1 0,-3-2 0,5 1 0,-2 0 0,-1 1 0,3 1 0,-3 1 0,-2-3 0,0 3 0,-3-3 0,-2 2 0,2-1 0,-4-1 0,3 0 0,-2-9 0,-2-2 0,-2-5 0,-2-3 0,-1 0 0,1 6 0,-2-2 0,2 10 0,0 0 0,9-2 0,-6 5 0,-16-3 0,-7 4 0,-22 0 0,16 0 0,-6 0 0,17 0 0,-6 0 0,6-1 0,3 1 0,0-3 0,1 2 0,2 0 0,0-1 0,1 1 0,3 0 0,21 8 0,-1 7 0,20 9 0,-14-3 0,-1 2 0,-11-11 0,2 4 0,-6-7 0,0 0 0,-3 0 0,0-2 0,-1 0 0,-1 2 0,0-2 0,0 1 0,-3 2 0,2-4 0,-4 3 0,-2-2 0,2-1 0,-1 0 0,-1-1 0,3-2 0,-5 2 0,1-2 0,1-1 0,-4-1 0,6 0 0,-6 0 0,6-1 0,-6-2 0,5 0 0,-5-5 0,7 3 0,-3 0 0,2-1 0,0 3 0,0-3 0,0 1 0,2 1 0,-4-3 0,4 3 0,-4 0 0,2-1 0,0 1 0,-2-2 0,3 3 0,-3-1 0,1 1 0,0 0 0,-1 0 0,1 1 0,-1 0 0,0 0 0,-2 0 0,1 0 0,1-1 0,-2 0 0,5 2 0,-4-3 0,2 3 0,0-2 0,-2-1 0,3 2 0,-2-3 0,2 2 0,-1-2 0,0 2 0,0 1 0,-2 0 0,0 2 0,2 0 0,18 10 0,-3-4 0,12 6 0,-9-7 0,-4-2 0,2 0 0,2 1 0,2 1 0,-3-2 0,2 1 0,-4-2 0,8 2 0,-7-2 0,4 2 0,3 0 0,-5-1 0,7 1 0,2 3 0,-6-2 0,9 6 0,7 4 0,0 0 0,5 3 0,-7-5 0,-5 1 0,-3-1 0,0 1 0,-4 0 0,-4-1 0,-1 0 0,-7-4 0,0-2 0,-2-3 0,1 3 0,-1-2 0,2 4 0,-3-5 0,3 6 0,-2-5 0,2 5 0,-2-4 0,0 1 0,2 0 0,-2-2 0,3 2 0,-3-3 0,1 2 0,-18-2 0,-8-4 0,-14-4 0,3-5 0,9-1 0,10 3 0,0 1 0,8 2 0,-7-1 0,7 2 0,-6-2 0,6 1 0,-9-2 0,9 2 0,-10-6 0,7 2 0,-7-3 0,-4-6 0,7 6 0,-13-12 0,19 14 0,-12-7 0,14 10 0,-4-2 0,7 5 0,-3-1 0,-1-1 0,1 2 0,-3-2 0,3 0 0,0 2 0,-2-4 0,3 4 0,-3-4 0,3 3 0,-1-2 0,2 1 0,0 0 0,-2-1 0,20 17 0,-8-4 0,16 12 0,-15-9 0,1-2 0,-4-3 0,1 1 0,0 0 0,1 1 0,0 1 0,3 0 0,-6-2 0,4 3 0,-4-5 0,2 3 0,-2-2 0,0 1 0,0-1 0,0 0 0,1 1 0,0-3 0,-18-14 0,9 3 0,-15-13 0,15 14 0,0-1 0,1 5 0,-1-4 0,-1 4 0,1-2 0,-4 1 0,3 3 0,-2 7 0,3-1 0,4 5 0,3-4 0,-1-2 0,3 2 0,-2-1 0,1 1 0,0-1 0,-1 1 0,1-1 0,-1 1 0,0-1 0,1 1 0,-1-1 0,2 0 0,-2 1 0,1-1 0,-2 1 0,2-1 0,-1 1 0,1-1 0,0 1 0,0-1 0,-1 1 0,1 0 0,0-1 0,1 2 0,-1 0 0,2-1 0,-2 0 0,2-3 0,-2 2 0,2 0 0,-2 0 0,2 0 0,-1-1 0,-1 1 0,2 0 0,-2-1 0,3 1 0,-3-1 0,3 2 0,-3-2 0,3 1 0,-3-1 0,3 0 0,-2 0 0,3 1 0,-4-2 0,5 4 0,-6-4 0,5 4 0,-5-3 0,2 1 0,2-1 0,-3 5 0,4-1 0,-5 3 0,0-6 0,1-1 0,0 1 0,1 0 0,2 0 0,-3-2 0,2 2 0,-1-1 0,1 2 0,-2-1 0,2 0 0,-1 0 0,0-1 0,1 1 0,-2-1 0,2 1 0,-1-1 0,1-1 0,2 0 0,-1 1 0,0-1 0,1 0 0,-1 0 0,3 0 0,-2 0 0,-1 1 0,0-1 0,0-1 0,0 1 0,0-2 0,-1 0 0,2 0 0,-1-1 0,0 0 0,0-4 0,-1 0 0,-2-3 0,1-1 0,-1 4 0,1-6 0,0 2 0,0-1 0,0 1 0,-1 3 0,0 0 0,0 0 0,1 0 0,0 1 0,0-1 0,1 1 0,-1 0 0,-2-2 0,-1 0 0,-2-4 0,-1 0 0,-3-2 0,-4-1 0,0 2 0,0 2 0,1 2 0,2 1 0,-1 2 0,1-1 0,0 2 0,-2 0 0,0 1 0,-1 1 0,1 1 0,0-2 0,0 0 0,0 0 0,0-1 0,0 1 0,-1-1 0,1-1 0,0 0 0,-1-2 0,4 3 0,-4-3 0,-1-1 0,1 1 0,-3-1 0,5 2 0,-2 0 0,4 2 0,20-2 0,3 4 0,17-2 0,-13 3 0,-1 0 0,-8 0 0,5 0 0,-4 0 0,-3 0 0,0-1 0,-5 1 0,2-2 0,-1 2 0,0-2 0,-1 1 0,1 0 0,-2 0 0,2 1 0,-1-2 0,0 1 0,0-2 0,-1 0 0,1-1 0,-1 1 0,6-2 0,-3 0 0,9-3 0,-5 3 0,3-1 0,-5 2 0,0 0 0,-6 2 0,4-2 0,-2 1 0,-1 0 0,1-1 0,-2 1 0,1-1 0,0 0 0,2-1 0,-2-1 0,0 2 0,1-2 0,-3 3 0,3-2 0,-3 0 0,2 0 0,0-1 0,1 1 0,-2-1 0,4 0 0,-2 1 0,1 0 0,1-1 0,-1 3 0,-1-2 0,2 1 0,-1 1 0,-2 0 0,2 0 0,-2 2 0,0-1 0,3 2 0,-3-1 0,1 1 0,0-3 0,-4-2 0,3-4 0,-5 0 0,1 2 0,-10 3 0,-15 6 0,-11 0 0,-15 3 0,5-1 0,8-2 0,-4 0 0,8-2 0,-11 0 0,12 0 0,-7 0 0,12 0 0,-2 0 0,-4 0 0,1 0 0,-7 0 0,10 0 0,-7 0 0,14 0 0,-12 0 0,12 0 0,-11 0 0,3 0 0,2 0 0,-10 0 0,17 0 0,-8 0 0,12 0 0,-2 1 0,4-1 0,2 1 0,-3-1 0,4 0 0,-4 0 0,5 0 0,-1 0 0,4 0 0,-2 0 0,2-1 0,-2-1 0,3-2 0,-4-3 0,1 0 0,2 1 0,-3 0 0,3 0 0,0 1 0,-1-2 0,2 3 0,0-1 0,-2 1 0,4 1 0,-3-2 0,3 2 0,-2-2 0,0 0 0,1 2 0,-1-1 0,0 2 0,-1-1 0,0 2 0,0 0 0,0 0 0,0 1 0,0 0 0,-1 0 0,1-1 0,0 0 0,-1-1 0,2 0 0,-2-1 0,3 0 0,-2 0 0,0-1 0,1 1 0,0-2 0,0 0 0,1 1 0,-1-2 0,2 1 0,0 0 0,-1-2 0,3 3 0,-2-4 0,2 2 0,-1 0 0,0 0 0,-1 0 0,1 2 0,-1-2 0,0 1 0,-1 1 0,-1-1 0,1 1 0,0 0 0,2-3 0,2 2 0,7 0 0,0 1 0,4 3 0,-3 1 0,-2 0 0,3-1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0:44.109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121 492 16383,'5'-15'0,"-2"3"0,0 8 0,-1 1 0,1-5 0,0 3 0,0-3 0,0 2 0,-1 1 0,2-2 0,-2 1 0,1 1 0,1-3 0,-1 4 0,1-3 0,1 2 0,-2 1 0,3-2 0,-1 1 0,0 0 0,0 1 0,1-2 0,-1 3 0,0-3 0,1 1 0,-4 2 0,4-5 0,-2 4 0,0-1 0,1 0 0,-2 0 0,2-1 0,0 0 0,-1 2 0,2-2 0,-3 1 0,3 0 0,-3 0 0,2 0 0,0-1 0,-1 2 0,1-1 0,0 1 0,1-1 0,0-1 0,-1 2 0,0-1 0,0 1 0,-1-1 0,2-1 0,-2 3 0,1-3 0,0 2 0,-1 0 0,3-3 0,-3 4 0,2-2 0,0 2 0,-2 0 0,3-2 0,-1 1 0,-1 1 0,1-2 0,-1 1 0,1 1 0,0-1 0,0 1 0,0-1 0,0 0 0,-1 0 0,1 0 0,0 1 0,2-2 0,-3 2 0,4-1 0,-4 0 0,1 0 0,1 1 0,-2-1 0,2 0 0,0-1 0,-2 1 0,3-1 0,-3 3 0,-1-2 0,4 0 0,-3 0 0,2 1 0,0-2 0,-2 3 0,3-3 0,-2 2 0,0 0 0,1-1 0,-1 2 0,0-1 0,3-1 0,-5 2 0,4-2 0,-2 2 0,-1-1 0,4 1 0,-3-1 0,2 2 0,1-1 0,-4 1 0,3-1 0,-1 1 0,-1 0 0,3 0 0,-4 1 0,6-2 0,-5 1 0,3 0 0,-1 0 0,-2 0 0,4 0 0,-5 1 0,2-1 0,2 1 0,-4 0 0,6 0 0,-6 0 0,3 0 0,0 0 0,-2 0 0,3 0 0,-2 0 0,1 0 0,1 0 0,-3 0 0,2 0 0,-1 0 0,-1 0 0,3 0 0,-2 0 0,2 0 0,-4 0 0,5 0 0,-3 0 0,0 0 0,1 0 0,-3 1 0,3-1 0,0 2 0,-2-1 0,2 0 0,-1 1 0,-1-2 0,4 1 0,-3 0 0,0-1 0,1 2 0,-4 0 0,5 1 0,-2-2 0,-1 1 0,2 0 0,-1 0 0,1-1 0,0 2 0,-3-2 0,2 2 0,0 0 0,-1-1 0,4 2 0,-5-2 0,3 0 0,-2 0 0,0 0 0,2 0 0,-2 0 0,3 2 0,-4-2 0,3 1 0,-1 1 0,-2 0 0,3 2 0,-4-3 0,2 2 0,-1-2 0,1 0 0,1 1 0,-1-1 0,0 0 0,1 1 0,0-1 0,-2-1 0,4 2 0,-2-3 0,-1 2 0,3 0 0,-4 0 0,3 1 0,-2-1 0,-1 0 0,2 2 0,-2-1 0,1 1 0,-1-1 0,0 1 0,1-1 0,0 0 0,-1 0 0,2-1 0,-1 0 0,-1 2 0,0 0 0,0 2 0,-3-3 0,2 3 0,0 0 0,-2-2 0,4 5 0,-3-4 0,1 1 0,-2 1 0,3-1 0,-2 1 0,1-1 0,-1-1 0,-1 1 0,1-1 0,0 0 0,0 2 0,0-3 0,1 1 0,-1-1 0,2 2 0,-2 0 0,2 0 0,-1-1 0,0-1 0,0 2 0,0-2 0,1 3 0,-2-4 0,2 2 0,-3-1 0,2 1 0,-1 0 0,1-1 0,-1 1 0,2 1 0,-3-2 0,1 2 0,-1-2 0,0 2 0,0 0 0,0-2 0,0 2 0,0-2 0,0 2 0,-1 0 0,0-2 0,-13-17 0,7 8 0,-9-14 0,11 13 0,1 1 0,-6-6 0,5 4 0,-6-3 0,4 4 0,1 1 0,-2-3 0,1 3 0,-2-2 0,1 1 0,0 2 0,0-1 0,-1 0 0,2 0 0,-2-1 0,2 2 0,0-1 0,-2 0 0,2 0 0,-2 0 0,1 0 0,-1 0 0,0 0 0,-1-1 0,1 3 0,0-2 0,-1 2 0,2 0 0,-2-2 0,3 1 0,-4 0 0,2 1 0,-1-1 0,-1-1 0,1 2 0,-1-2 0,-1 1 0,0 0 0,0 0 0,-1-1 0,2 0 0,-1 1 0,3-1 0,-1 1 0,1 0 0,0 1 0,-1-1 0,1 1 0,-2-1 0,2 1 0,-1 1 0,1-2 0,-2 3 0,1-1 0,-1 0 0,0 1 0,1-2 0,-1 1 0,1 1 0,-1-1 0,0 1 0,1 0 0,-3-1 0,2 0 0,-2 0 0,3 0 0,-3-1 0,2 1 0,-3-2 0,2 3 0,0-2 0,1 1 0,2-1 0,-1 2 0,1-2 0,0 2 0,-1-1 0,-1 0 0,0-1 0,-2 1 0,2-1 0,1 0 0,-1 1 0,0 0 0,1 0 0,-1 0 0,0 0 0,1 1 0,-1 0 0,2 0 0,-1 0 0,-1 0 0,1 0 0,-2 0 0,4 0 0,-2 0 0,1 0 0,0 0 0,-1 0 0,1 0 0,0 1 0,-1 1 0,1 0 0,-2 0 0,2 1 0,-1-1 0,1 1 0,-4 1 0,2 0 0,-2 1 0,1 0 0,-1 1 0,0-1 0,0 0 0,2 0 0,2 0 0,-1 0 0,1 0 0,0-2 0,-1 2 0,1-1 0,0 0 0,-1 1 0,1 0 0,0 0 0,-1 0 0,1-1 0,0 1 0,0 0 0,0 1 0,1-1 0,-1 1 0,1-2 0,0 2 0,-1-1 0,2 1 0,0 0 0,0-2 0,-1 2 0,1-2 0,-1 1 0,2 0 0,-1 0 0,1 1 0,-1-1 0,1 1 0,-2 1 0,2-3 0,-2 4 0,1-3 0,-1 0 0,0 0 0,0-1 0,0 0 0,0 1 0,1-1 0,-1 1 0,0 0 0,2-2 0,-2 2 0,2-1 0,-2 1 0,1 1 0,1-1 0,-2 1 0,3-1 0,-1 0 0,0 1 0,0-1 0,1 1 0,-1-1 0,2 0 0,-1 2 0,2-1 0,10-1 0,-3-3 0,9-1 0,-4-1 0,2 0 0,2 0 0,-1 0 0,4 0 0,-4 0 0,3 0 0,-1-2 0,0 0 0,2-2 0,-4-1 0,4 1 0,-2-2 0,0 3 0,-1-2 0,1 1 0,-3 1 0,3-2 0,-1 2 0,-1-1 0,4 0 0,-2 0 0,0 1 0,1 0 0,0-2 0,1 2 0,0-2 0,-2 2 0,2 1 0,-4 0 0,3 0 0,-1-1 0,1 0 0,0 1 0,-3-1 0,4 2 0,-2-2 0,2 1 0,1-1 0,-1 1 0,-2 0 0,2 0 0,-4 1 0,1 0 0,-2 1 0,0 0 0,0 0 0,0 0 0,3 0 0,-3 0 0,3 1 0,-1 4 0,-1 0 0,2 4 0,-2-3 0,0 3 0,-1-3 0,-1 1 0,2 1 0,-5-4 0,2 3 0,-2-4 0,-1 0 0,-1 0 0,2-1 0,-4-1 0,4 2 0,-3-3 0,1 1 0,1-1 0,-26-15 0,10 7 0,-26-16 0,13 14 0,-2-5 0,-1 4 0,4-1 0,-10-1 0,10 3 0,-6-1 0,10 3 0,1 3 0,0 0 0,1 1 0,-1 1 0,2 0 0,-3 2 0,3-1 0,-5 2 0,2 0 0,-3 0 0,1 0 0,0 0 0,-1 0 0,1 0 0,0 0 0,1 0 0,0 0 0,5 1 0,-3 1 0,8 1 0,-4 1 0,6 1 0,-2 1 0,2 0 0,-1 1 0,0 2 0,0-1 0,0 3 0,0-3 0,1 2 0,1-1 0,2-1 0,0 3 0,2-1 0,0 1 0,0 1 0,3-3 0,2 1 0,3-2 0,4 1 0,-1-2 0,4 2 0,0-2 0,8 1 0,-6-3 0,9 1 0,-6-3 0,4 0 0,0 1 0,-2-2 0,2-1 0,-5-1 0,2 0 0,-3 0 0,-2 0 0,2-1 0,-4-2 0,1 0 0,-2-1 0,0 1 0,0 1 0,0 0 0,0 1 0,0 0 0,-2 0 0,2 1 0,-2-2 0,2 2 0,0 0 0,-2 0 0,2 0 0,-2 0 0,0 0 0,2 0 0,-2 0 0,0 0 0,0 2 0,-3-1 0,3 2 0,-2-1 0,0 1 0,-1-2 0,-1 1 0,2-2 0,-2 2 0,1-1 0,-3 1 0,3-2 0,2 2 0,-3-1 0,2 0 0,-2 1 0,-1-2 0,3 1 0,-2 0 0,0-1 0,-1 1 0,1-1 0,1 0 0,-1 0 0,2-1 0,-2-2 0,-2 1 0,2-3 0,-3 1 0,2 0 0,0 0 0,-2-1 0,2 1 0,-1 0 0,1 0 0,1 1 0,-2-1 0,2 1 0,0 1 0,-1 0 0,2 1 0,-2 2 0,1 7 0,-2-2 0,0 3 0,-3-5 0,0 0 0,0 3 0,-1-1 0,0 1 0,-1-1 0,-1 0 0,1 1 0,-1 0 0,1-2 0,0 2 0,0-1 0,0 0 0,1 1 0,-1-1 0,1 0 0,-3 0 0,-5-1 0,2-3 0,-5-1 0,4-1 0,-1 0 0,-4 0 0,2 0 0,-2 0 0,2 0 0,-1 0 0,1 0 0,-2 1 0,2 1 0,1 0 0,-1 1 0,-1 1 0,-2 0 0,-1 1 0,-2 1 0,2 0 0,-2 0 0,1-1 0,-1-1 0,1-1 0,1 0 0,0-1 0,4 1 0,-2 0 0,3-2 0,-1 1 0,2-1 0,-1 1 0,2 0 0,-2-2 0,-1 1 0,2-1 0,-4 0 0,4 0 0,0 0 0,-1 0 0,-1 0 0,0 0 0,-2 0 0,2 0 0,0 0 0,1 0 0,-1 0 0,0 0 0,1 0 0,-1 0 0,2 0 0,-1 1 0,3 0 0,-4 2 0,0 0 0,0 0 0,0 0 0,0 2 0,2-1 0,-1 3 0,0-1 0,2 0 0,-3 1 0,3 0 0,-1 0 0,2 0 0,1 1 0,1 1 0,2-1 0,-1 3 0,2-3 0,0 3 0,0-4 0,0 1 0,0-2 0,3 0 0,3-1 0,2 0 0,1-2 0,0-2 0,-1-1 0,1 0 0,-1 0 0,1 0 0,0 0 0,-2-1 0,1-2 0,-1 0 0,1-1 0,1-1 0,0 1 0,-1-1 0,1 1 0,-1-1 0,1 1 0,0 0 0,-1 0 0,1 1 0,-1-1 0,-1 1 0,2 0 0,-2 0 0,0 0 0,1 1 0,-3 1 0,3-2 0,-1 2 0,0 0 0,2-1 0,-2 1 0,0 1 0,3-1 0,-4 1 0,4 0 0,-3 0 0,0 0 0,1 1 0,-1 0 0,0 3 0,-1-1 0,1 1 0,-2 0 0,2-2 0,0 2 0,-1-2 0,2 0 0,-1-2 0,-1 0 0,3-3 0,-4 0 0,2-2 0,-1-1 0,-1 2 0,0-1 0,1 1 0,0 0 0,2-1 0,-3 0 0,2 2 0,-2-1 0,1-1 0,-1 2 0,1-2 0,0-1 0,-2 2 0,2-2 0,-1 0 0,0 2 0,1-2 0,-1 3 0,0-1 0,2 1 0,-2-1 0,2 1 0,0 0 0,0 0 0,0 1 0,0 1 0,-1 0 0,2 1 0,-1 0 0,0 0 0,0 0 0,0 0 0,1 0 0,-2 0 0,2 0 0,-1 0 0,0 0 0,-1 3 0,0 1 0,-2 2 0,-1 1 0,-3-2 0,0 1 0,-1 0 0,-3 0 0,0-1 0,-2-1 0,0 1 0,2-1 0,-2 1 0,3-1 0,-2 1 0,1 1 0,0-1 0,0 0 0,1 1 0,0-1 0,2 2 0,-3-1 0,2-1 0,-3 0 0,1 1 0,-1-2 0,-1 1 0,1-2 0,-1 1 0,-1 0 0,2-1 0,-2 0 0,0 1 0,2-1 0,-2 1 0,3 1 0,0-1 0,-3 2 0,3-3 0,-3 1 0,1 0 0,1-2 0,-3 2 0,2-3 0,0 1 0,-3 1 0,3-1 0,-1 0 0,-1 0 0,3 0 0,-3 0 0,1 1 0,1-2 0,-4 3 0,6-3 0,-3 2 0,0-1 0,1 0 0,-3 0 0,3-1 0,-2 2 0,-2-1 0,3 1 0,-4 0 0,6-1 0,-2 1 0,0 0 0,2-1 0,-3 1 0,1 1 0,0-2 0,-1 3 0,3-3 0,-3 2 0,2-1 0,0 0 0,-1 2 0,3-1 0,-1 0 0,-1 1 0,1-1 0,0 1 0,0-1 0,3 5 0,5 4 0,2 3 0,3 0 0,-2-6 0,-2-4 0,0-4 0,5-1 0,-3-1 0,4 0 0,-4 0 0,0 0 0,3 0 0,-3 0 0,2 0 0,-1-3 0,-2 1 0,1-3 0,-1 1 0,0 0 0,-1-2 0,-1 1 0,-16 17 0,8-4 0,-13 14 0,14-11 0,0-4 0,2-4 0,-2 4 0,0-1 0,0 1 0,0 0 0,1-3 0,0 3 0,0-2 0,-1 2 0,-1-1 0,2-1 0,-4 1 0,3-2 0,-1 2 0,-1-1 0,2-1 0,-2 1 0,0 1 0,0-4 0,0 4 0,1-1 0,-1-2 0,0 2 0,0-1 0,0 0 0,-1 0 0,0 1 0,0-2 0,-1 2 0,2-2 0,1-1 0,-2 3 0,1-2 0,-2 3 0,3-4 0,-1 2 0,-1 0 0,2-1 0,-2 1 0,1-1 0,1 1 0,-2-1 0,0-2 0,0 0 0,-1-1 0,1 0 0,-1 1 0,1-1 0,0 1 0,-1 0 0,0-1 0,2 1 0,-1 0 0,-1-1 0,2 3 0,-1 0 0,2 2 0,1 1 0,0 0 0,3 0 0,-2 0 0,3 0 0,-2 0 0,7 0 0,0-3 0,6 0 0,2-3 0,2-3 0,3-3 0,-3-2 0,0-7 0,-2 4 0,3-6 0,-2-1 0,-1 1 0,1-2 0,-2 2 0,-1 0 0,0 1 0,-3 0 0,0 2 0,-2 1 0,-1 1 0,-2 1 0,0 1 0,-1 1 0,-1 1 0,-1 1 0,0 0 0,0 0 0,0 1 0,-3-1 0,-4 1 0,0 1 0,-4 1 0,4 1 0,-1 0 0,-3 1 0,2-1 0,-4 1 0,4 0 0,-4 2 0,2-1 0,-2 1 0,0 0 0,0 0 0,-3 0 0,0 0 0,-2 0 0,0 1 0,2 1 0,0 1 0,3 0 0,2 0 0,0 0 0,3 1 0,1-2 0,-1 1 0,1 0 0,1-1 0,-3 2 0,4-2 0,-4 2 0,4-3 0,-4 0 0,1-1 0,1-1 0,-1-3 0,2-2 0,0-4 0,-1-4 0,2 0 0,-1-4 0,4-7 0,0 7 0,2-18 0,0 17 0,0-10 0,0 11 0,4 2 0,-1 2 0,5-2 0,0 5 0,-1 0 0,0 3 0,-1 0 0,-1 2 0,3-1 0,-1 3 0,0-2 0,0 4 0,0 0 0,-2 0 0,5 1 0,-3 0 0,2 1 0,-2 0 0,1 0 0,-1 0 0,2 0 0,-1 0 0,1 1 0,-2 0 0,3 1 0,-5 1 0,3-1 0,-4 4 0,-1-1 0,0 3 0,-3-2 0,0-1 0,-4 3 0,0-3 0,-3 1 0,2 0 0,0-2 0,-2 2 0,1 0 0,-1-2 0,2 2 0,-4-2 0,2 1 0,-6 0 0,4-1 0,-4-1 0,2-1 0,-2 1 0,0-1 0,-1-1 0,1-1 0,-4-5 0,5 2 0,-4-7 0,7 3 0,1-1 0,1 1 0,1 0 0,0 1 0,2-2 0,-2-2 0,3-1 0,0 0 0,0 0 0,2 3 0,-1-3 0,-1 3 0,3-1 0,-3 1 0,2 2 0,-3-2 0,0 4 0,1-2 0,-3 2 0,0 1 0,0-2 0,0 1 0,-1 0 0,0-1 0,-2 0 0,1 1 0,-3-1 0,2 0 0,0 1 0,0 0 0,2 3 0,-1-1 0,-1 1 0,-3-1 0,2 1 0,-2 1 0,3 0 0,-1 0 0,-5 0 0,1 0 0,-1 0 0,2 0 0,2 0 0,0 0 0,-2 0 0,-1 0 0,1 0 0,-1 0 0,5 0 0,1 0 0,1 0 0,-2 0 0,-1-1 0,0 0 0,-1-1 0,3 0 0,1 2 0,-4-4 0,2 4 0,0-3 0,2 2 0,1-2 0,-1 0 0,1 1 0,-1 0 0,1-2 0,1 1 0,-2-1 0,2 0 0,-2 1 0,0-1 0,2 2 0,-2-1 0,-1 0 0,2 1 0,-2 0 0,2 1 0,0 0 0,-2 0 0,1 1 0,0 0 0,0 1 0,0 1 0,-1 0 0,3 1 0,-1 1 0,-1-1 0,2 0 0,-2 2 0,2-1 0,0 0 0,0 1 0,0-1 0,1 1 0,-2 0 0,2-1 0,-1 1 0,2 0 0,1 1 0,1 1 0,1-1 0,0 0 0,0 1 0,0-1 0,0 0 0,0 1 0,0-1 0,-1 0 0,-1 0 0,-1 0 0,-2-1 0,1 0 0,-1-1 0,0 1 0,9 3 0,-3-3 0,7 2 0,-4-3 0,-1-1 0,1 4 0,-1-2 0,1 2 0,-1-2 0,2-2 0,1 2 0,-1-2 0,2 1 0,-1-1 0,-1 1 0,1-1 0,0 1 0,-1 0 0,1 0 0,-1 0 0,1 1 0,-2 0 0,2-1 0,-2 1 0,2-2 0,0 1 0,2 0 0,-2-2 0,3 1 0,0-2 0,0 2 0,1-1 0,0-1 0,1 1 0,1 0 0,0 0 0,-3 0 0,3 1 0,-2-2 0,3 2 0,-4-3 0,1 2 0,-1 0 0,2-1 0,-4 0 0,2 0 0,-4 0 0,3 0 0,-1 0 0,1 0 0,-1-1 0,1 0 0,-1 0 0,1 0 0,1 0 0,-4 0 0,4 0 0,0 1 0,-2-1 0,4 2 0,-4-2 0,3 1 0,5 1 0,-3-2 0,5 1 0,-2 0 0,-1 1 0,3 1 0,-3 1 0,-2-3 0,0 3 0,-3-3 0,-2 2 0,2-1 0,-4-1 0,3 0 0,-2-9 0,-2-2 0,-2-5 0,-2-3 0,-1 0 0,1 6 0,-2-2 0,2 10 0,0 0 0,9-2 0,-6 5 0,-16-3 0,-7 4 0,-22 0 0,16 0 0,-6 0 0,17 0 0,-6 0 0,6-1 0,3 1 0,0-3 0,1 2 0,2 0 0,0-1 0,1 1 0,3 0 0,21 8 0,-1 7 0,20 9 0,-14-3 0,-1 2 0,-11-11 0,2 4 0,-6-7 0,0 0 0,-3 0 0,0-2 0,-1 0 0,-1 2 0,0-2 0,0 1 0,-3 2 0,2-4 0,-4 3 0,-2-2 0,2-1 0,-1 0 0,-1-1 0,3-2 0,-5 2 0,1-2 0,1-1 0,-4-1 0,6 0 0,-6 0 0,6-1 0,-6-2 0,5 0 0,-5-5 0,7 3 0,-3 0 0,2-1 0,0 3 0,0-3 0,0 1 0,2 1 0,-4-3 0,4 3 0,-4 0 0,2-1 0,0 1 0,-2-2 0,3 3 0,-3-1 0,1 1 0,0 0 0,-1 0 0,1 1 0,-1 0 0,0 0 0,-2 0 0,1 0 0,1-1 0,-2 0 0,5 2 0,-4-3 0,2 3 0,0-2 0,-2-1 0,3 2 0,-2-3 0,2 2 0,-1-2 0,0 2 0,0 1 0,-2 0 0,0 2 0,2 0 0,18 10 0,-3-4 0,12 6 0,-9-7 0,-4-2 0,2 0 0,2 1 0,2 1 0,-3-2 0,2 1 0,-4-2 0,8 2 0,-7-2 0,4 2 0,3 0 0,-5-1 0,7 1 0,2 3 0,-6-2 0,9 6 0,7 4 0,0 0 0,5 3 0,-7-5 0,-5 1 0,-3-1 0,0 1 0,-4 0 0,-4-1 0,-1 0 0,-7-4 0,0-2 0,-2-3 0,1 3 0,-1-2 0,2 4 0,-3-5 0,3 6 0,-2-5 0,2 5 0,-2-4 0,0 1 0,2 0 0,-2-2 0,3 2 0,-3-3 0,1 2 0,-18-2 0,-8-4 0,-14-4 0,3-5 0,9-1 0,10 3 0,0 1 0,8 2 0,-7-1 0,7 2 0,-6-2 0,6 1 0,-9-2 0,9 2 0,-10-6 0,7 2 0,-7-3 0,-4-6 0,7 6 0,-13-12 0,19 14 0,-12-7 0,14 10 0,-4-2 0,7 5 0,-3-1 0,-1-1 0,1 2 0,-3-2 0,3 0 0,0 2 0,-2-4 0,3 4 0,-3-4 0,3 3 0,-1-2 0,2 1 0,0 0 0,-2-1 0,20 17 0,-8-4 0,16 12 0,-15-9 0,1-2 0,-4-3 0,1 1 0,0 0 0,1 1 0,0 1 0,3 0 0,-6-2 0,4 3 0,-4-5 0,2 3 0,-2-2 0,0 1 0,0-1 0,0 0 0,1 1 0,0-3 0,-18-14 0,9 3 0,-15-13 0,15 14 0,0-1 0,1 5 0,-1-4 0,-1 4 0,1-2 0,-4 1 0,3 3 0,-2 7 0,3-1 0,4 5 0,3-4 0,-1-2 0,3 2 0,-2-1 0,1 1 0,0-1 0,-1 1 0,1-1 0,-1 1 0,0-1 0,1 1 0,-1-1 0,2 0 0,-2 1 0,1-1 0,-2 1 0,2-1 0,-1 1 0,1-1 0,0 1 0,0-1 0,-1 1 0,1 0 0,0-1 0,1 2 0,-1 0 0,2-1 0,-2 0 0,2-3 0,-2 2 0,2 0 0,-2 0 0,2 0 0,-1-1 0,-1 1 0,2 0 0,-2-1 0,3 1 0,-3-1 0,3 2 0,-3-2 0,3 1 0,-3-1 0,3 0 0,-2 0 0,3 1 0,-4-2 0,5 4 0,-6-4 0,5 4 0,-5-3 0,2 1 0,2-1 0,-3 5 0,4-1 0,-5 3 0,0-6 0,1-1 0,0 1 0,1 0 0,2 0 0,-3-2 0,2 2 0,-1-1 0,1 2 0,-2-1 0,2 0 0,-1 0 0,0-1 0,1 1 0,-2-1 0,2 1 0,-1-1 0,1-1 0,2 0 0,-1 1 0,0-1 0,1 0 0,-1 0 0,3 0 0,-2 0 0,-1 1 0,0-1 0,0-1 0,0 1 0,0-2 0,-1 0 0,2 0 0,-1-1 0,0 0 0,0-4 0,-1 0 0,-2-3 0,1-1 0,-1 4 0,1-6 0,0 2 0,0-1 0,0 1 0,-1 3 0,0 0 0,0 0 0,1 0 0,0 1 0,0-1 0,1 1 0,-1 0 0,-2-2 0,-1 0 0,-2-4 0,-1 0 0,-3-2 0,-4-1 0,0 2 0,0 2 0,1 2 0,2 1 0,-1 2 0,1-1 0,0 2 0,-2 0 0,0 1 0,-1 1 0,1 1 0,0-2 0,0 0 0,0 0 0,0-1 0,0 1 0,-1-1 0,1-1 0,0 0 0,-1-2 0,4 3 0,-4-3 0,-1-1 0,1 1 0,-3-1 0,5 2 0,-2 0 0,4 2 0,20-2 0,3 4 0,17-2 0,-13 3 0,-1 0 0,-8 0 0,5 0 0,-4 0 0,-3 0 0,0-1 0,-5 1 0,2-2 0,-1 2 0,0-2 0,-1 1 0,1 0 0,-2 0 0,2 1 0,-1-2 0,0 1 0,0-2 0,-1 0 0,1-1 0,-1 1 0,6-2 0,-3 0 0,9-3 0,-5 3 0,3-1 0,-5 2 0,0 0 0,-6 2 0,4-2 0,-2 1 0,-1 0 0,1-1 0,-2 1 0,1-1 0,0 0 0,2-1 0,-2-1 0,0 2 0,1-2 0,-3 3 0,3-2 0,-3 0 0,2 0 0,0-1 0,1 1 0,-2-1 0,4 0 0,-2 1 0,1 0 0,1-1 0,-1 3 0,-1-2 0,2 1 0,-1 1 0,-2 0 0,2 0 0,-2 2 0,0-1 0,3 2 0,-3-1 0,1 1 0,0-3 0,-4-2 0,3-4 0,-5 0 0,1 2 0,-10 3 0,-15 6 0,-11 0 0,-15 3 0,5-1 0,8-2 0,-4 0 0,8-2 0,-11 0 0,12 0 0,-7 0 0,12 0 0,-2 0 0,-4 0 0,1 0 0,-7 0 0,10 0 0,-7 0 0,14 0 0,-12 0 0,12 0 0,-11 0 0,3 0 0,2 0 0,-10 0 0,17 0 0,-8 0 0,12 0 0,-2 1 0,4-1 0,2 1 0,-3-1 0,4 0 0,-4 0 0,5 0 0,-1 0 0,4 0 0,-2 0 0,2-1 0,-2-1 0,3-2 0,-4-3 0,1 0 0,2 1 0,-3 0 0,3 0 0,0 1 0,-1-2 0,2 3 0,0-1 0,-2 1 0,4 1 0,-3-2 0,3 2 0,-2-2 0,0 0 0,1 2 0,-1-1 0,0 2 0,-1-1 0,0 2 0,0 0 0,0 0 0,0 1 0,0 0 0,-1 0 0,1-1 0,0 0 0,-1-1 0,2 0 0,-2-1 0,3 0 0,-2 0 0,0-1 0,1 1 0,0-2 0,0 0 0,1 1 0,-1-2 0,2 1 0,0 0 0,-1-2 0,3 3 0,-2-4 0,2 2 0,-1 0 0,0 0 0,-1 0 0,1 2 0,-1-2 0,0 1 0,-1 1 0,-1-1 0,1 1 0,0 0 0,2-3 0,2 2 0,7 0 0,0 1 0,4 3 0,-3 1 0,-2 0 0,3-1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07:30:48.25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121 492 16383,'5'-15'0,"-2"3"0,0 8 0,-1 1 0,1-5 0,0 3 0,0-3 0,0 2 0,-1 1 0,2-2 0,-2 1 0,1 1 0,1-3 0,-1 4 0,1-3 0,1 2 0,-2 1 0,3-2 0,-1 1 0,0 0 0,0 1 0,1-2 0,-1 3 0,0-3 0,1 1 0,-4 2 0,4-5 0,-2 4 0,0-1 0,1 0 0,-2 0 0,2-1 0,0 0 0,-1 2 0,2-2 0,-3 1 0,3 0 0,-3 0 0,2 0 0,0-1 0,-1 2 0,1-1 0,0 1 0,1-1 0,0-1 0,-1 2 0,0-1 0,0 1 0,-1-1 0,2-1 0,-2 3 0,1-3 0,0 2 0,-1 0 0,3-3 0,-3 4 0,2-2 0,0 2 0,-2 0 0,3-2 0,-1 1 0,-1 1 0,1-2 0,-1 1 0,1 1 0,0-1 0,0 1 0,0-1 0,0 0 0,-1 0 0,1 0 0,0 1 0,2-2 0,-3 2 0,4-1 0,-4 0 0,1 0 0,1 1 0,-2-1 0,2 0 0,0-1 0,-2 1 0,3-1 0,-3 3 0,-1-2 0,4 0 0,-3 0 0,2 1 0,0-2 0,-2 3 0,3-3 0,-2 2 0,0 0 0,1-1 0,-1 2 0,0-1 0,3-1 0,-5 2 0,4-2 0,-2 2 0,-1-1 0,4 1 0,-3-1 0,2 2 0,1-1 0,-4 1 0,3-1 0,-1 1 0,-1 0 0,3 0 0,-4 1 0,6-2 0,-5 1 0,3 0 0,-1 0 0,-2 0 0,4 0 0,-5 1 0,2-1 0,2 1 0,-4 0 0,6 0 0,-6 0 0,3 0 0,0 0 0,-2 0 0,3 0 0,-2 0 0,1 0 0,1 0 0,-3 0 0,2 0 0,-1 0 0,-1 0 0,3 0 0,-2 0 0,2 0 0,-4 0 0,5 0 0,-3 0 0,0 0 0,1 0 0,-3 1 0,3-1 0,0 2 0,-2-1 0,2 0 0,-1 1 0,-1-2 0,4 1 0,-3 0 0,0-1 0,1 2 0,-4 0 0,5 1 0,-2-2 0,-1 1 0,2 0 0,-1 0 0,1-1 0,0 2 0,-3-2 0,2 2 0,0 0 0,-1-1 0,4 2 0,-5-2 0,3 0 0,-2 0 0,0 0 0,2 0 0,-2 0 0,3 2 0,-4-2 0,3 1 0,-1 1 0,-2 0 0,3 2 0,-4-3 0,2 2 0,-1-2 0,1 0 0,1 1 0,-1-1 0,0 0 0,1 1 0,0-1 0,-2-1 0,4 2 0,-2-3 0,-1 2 0,3 0 0,-4 0 0,3 1 0,-2-1 0,-1 0 0,2 2 0,-2-1 0,1 1 0,-1-1 0,0 1 0,1-1 0,0 0 0,-1 0 0,2-1 0,-1 0 0,-1 2 0,0 0 0,0 2 0,-3-3 0,2 3 0,0 0 0,-2-2 0,4 5 0,-3-4 0,1 1 0,-2 1 0,3-1 0,-2 1 0,1-1 0,-1-1 0,-1 1 0,1-1 0,0 0 0,0 2 0,0-3 0,1 1 0,-1-1 0,2 2 0,-2 0 0,2 0 0,-1-1 0,0-1 0,0 2 0,0-2 0,1 3 0,-2-4 0,2 2 0,-3-1 0,2 1 0,-1 0 0,1-1 0,-1 1 0,2 1 0,-3-2 0,1 2 0,-1-2 0,0 2 0,0 0 0,0-2 0,0 2 0,0-2 0,0 2 0,-1 0 0,0-2 0,-13-17 0,7 8 0,-9-14 0,11 13 0,1 1 0,-6-6 0,5 4 0,-6-3 0,4 4 0,1 1 0,-2-3 0,1 3 0,-2-2 0,1 1 0,0 2 0,0-1 0,-1 0 0,2 0 0,-2-1 0,2 2 0,0-1 0,-2 0 0,2 0 0,-2 0 0,1 0 0,-1 0 0,0 0 0,-1-1 0,1 3 0,0-2 0,-1 2 0,2 0 0,-2-2 0,3 1 0,-4 0 0,2 1 0,-1-1 0,-1-1 0,1 2 0,-1-2 0,-1 1 0,0 0 0,0 0 0,-1-1 0,2 0 0,-1 1 0,3-1 0,-1 1 0,1 0 0,0 1 0,-1-1 0,1 1 0,-2-1 0,2 1 0,-1 1 0,1-2 0,-2 3 0,1-1 0,-1 0 0,0 1 0,1-2 0,-1 1 0,1 1 0,-1-1 0,0 1 0,1 0 0,-3-1 0,2 0 0,-2 0 0,3 0 0,-3-1 0,2 1 0,-3-2 0,2 3 0,0-2 0,1 1 0,2-1 0,-1 2 0,1-2 0,0 2 0,-1-1 0,-1 0 0,0-1 0,-2 1 0,2-1 0,1 0 0,-1 1 0,0 0 0,1 0 0,-1 0 0,0 0 0,1 1 0,-1 0 0,2 0 0,-1 0 0,-1 0 0,1 0 0,-2 0 0,4 0 0,-2 0 0,1 0 0,0 0 0,-1 0 0,1 0 0,0 1 0,-1 1 0,1 0 0,-2 0 0,2 1 0,-1-1 0,1 1 0,-4 1 0,2 0 0,-2 1 0,1 0 0,-1 1 0,0-1 0,0 0 0,2 0 0,2 0 0,-1 0 0,1 0 0,0-2 0,-1 2 0,1-1 0,0 0 0,-1 1 0,1 0 0,0 0 0,-1 0 0,1-1 0,0 1 0,0 0 0,0 1 0,1-1 0,-1 1 0,1-2 0,0 2 0,-1-1 0,2 1 0,0 0 0,0-2 0,-1 2 0,1-2 0,-1 1 0,2 0 0,-1 0 0,1 1 0,-1-1 0,1 1 0,-2 1 0,2-3 0,-2 4 0,1-3 0,-1 0 0,0 0 0,0-1 0,0 0 0,0 1 0,1-1 0,-1 1 0,0 0 0,2-2 0,-2 2 0,2-1 0,-2 1 0,1 1 0,1-1 0,-2 1 0,3-1 0,-1 0 0,0 1 0,0-1 0,1 1 0,-1-1 0,2 0 0,-1 2 0,2-1 0,10-1 0,-3-3 0,9-1 0,-4-1 0,2 0 0,2 0 0,-1 0 0,4 0 0,-4 0 0,3 0 0,-1-2 0,0 0 0,2-2 0,-4-1 0,4 1 0,-2-2 0,0 3 0,-1-2 0,1 1 0,-3 1 0,3-2 0,-1 2 0,-1-1 0,4 0 0,-2 0 0,0 1 0,1 0 0,0-2 0,1 2 0,0-2 0,-2 2 0,2 1 0,-4 0 0,3 0 0,-1-1 0,1 0 0,0 1 0,-3-1 0,4 2 0,-2-2 0,2 1 0,1-1 0,-1 1 0,-2 0 0,2 0 0,-4 1 0,1 0 0,-2 1 0,0 0 0,0 0 0,0 0 0,3 0 0,-3 0 0,3 1 0,-1 4 0,-1 0 0,2 4 0,-2-3 0,0 3 0,-1-3 0,-1 1 0,2 1 0,-5-4 0,2 3 0,-2-4 0,-1 0 0,-1 0 0,2-1 0,-4-1 0,4 2 0,-3-3 0,1 1 0,1-1 0,-26-15 0,10 7 0,-26-16 0,13 14 0,-2-5 0,-1 4 0,4-1 0,-10-1 0,10 3 0,-6-1 0,10 3 0,1 3 0,0 0 0,1 1 0,-1 1 0,2 0 0,-3 2 0,3-1 0,-5 2 0,2 0 0,-3 0 0,1 0 0,0 0 0,-1 0 0,1 0 0,0 0 0,1 0 0,0 0 0,5 1 0,-3 1 0,8 1 0,-4 1 0,6 1 0,-2 1 0,2 0 0,-1 1 0,0 2 0,0-1 0,0 3 0,0-3 0,1 2 0,1-1 0,2-1 0,0 3 0,2-1 0,0 1 0,0 1 0,3-3 0,2 1 0,3-2 0,4 1 0,-1-2 0,4 2 0,0-2 0,8 1 0,-6-3 0,9 1 0,-6-3 0,4 0 0,0 1 0,-2-2 0,2-1 0,-5-1 0,2 0 0,-3 0 0,-2 0 0,2-1 0,-4-2 0,1 0 0,-2-1 0,0 1 0,0 1 0,0 0 0,0 1 0,0 0 0,-2 0 0,2 1 0,-2-2 0,2 2 0,0 0 0,-2 0 0,2 0 0,-2 0 0,0 0 0,2 0 0,-2 0 0,0 0 0,0 2 0,-3-1 0,3 2 0,-2-1 0,0 1 0,-1-2 0,-1 1 0,2-2 0,-2 2 0,1-1 0,-3 1 0,3-2 0,2 2 0,-3-1 0,2 0 0,-2 1 0,-1-2 0,3 1 0,-2 0 0,0-1 0,-1 1 0,1-1 0,1 0 0,-1 0 0,2-1 0,-2-2 0,-2 1 0,2-3 0,-3 1 0,2 0 0,0 0 0,-2-1 0,2 1 0,-1 0 0,1 0 0,1 1 0,-2-1 0,2 1 0,0 1 0,-1 0 0,2 1 0,-2 2 0,1 7 0,-2-2 0,0 3 0,-3-5 0,0 0 0,0 3 0,-1-1 0,0 1 0,-1-1 0,-1 0 0,1 1 0,-1 0 0,1-2 0,0 2 0,0-1 0,0 0 0,1 1 0,-1-1 0,1 0 0,-3 0 0,-5-1 0,2-3 0,-5-1 0,4-1 0,-1 0 0,-4 0 0,2 0 0,-2 0 0,2 0 0,-1 0 0,1 0 0,-2 1 0,2 1 0,1 0 0,-1 1 0,-1 1 0,-2 0 0,-1 1 0,-2 1 0,2 0 0,-2 0 0,1-1 0,-1-1 0,1-1 0,1 0 0,0-1 0,4 1 0,-2 0 0,3-2 0,-1 1 0,2-1 0,-1 1 0,2 0 0,-2-2 0,-1 1 0,2-1 0,-4 0 0,4 0 0,0 0 0,-1 0 0,-1 0 0,0 0 0,-2 0 0,2 0 0,0 0 0,1 0 0,-1 0 0,0 0 0,1 0 0,-1 0 0,2 0 0,-1 1 0,3 0 0,-4 2 0,0 0 0,0 0 0,0 0 0,0 2 0,2-1 0,-1 3 0,0-1 0,2 0 0,-3 1 0,3 0 0,-1 0 0,2 0 0,1 1 0,1 1 0,2-1 0,-1 3 0,2-3 0,0 3 0,0-4 0,0 1 0,0-2 0,3 0 0,3-1 0,2 0 0,1-2 0,0-2 0,-1-1 0,1 0 0,-1 0 0,1 0 0,0 0 0,-2-1 0,1-2 0,-1 0 0,1-1 0,1-1 0,0 1 0,-1-1 0,1 1 0,-1-1 0,1 1 0,0 0 0,-1 0 0,1 1 0,-1-1 0,-1 1 0,2 0 0,-2 0 0,0 0 0,1 1 0,-3 1 0,3-2 0,-1 2 0,0 0 0,2-1 0,-2 1 0,0 1 0,3-1 0,-4 1 0,4 0 0,-3 0 0,0 0 0,1 1 0,-1 0 0,0 3 0,-1-1 0,1 1 0,-2 0 0,2-2 0,0 2 0,-1-2 0,2 0 0,-1-2 0,-1 0 0,3-3 0,-4 0 0,2-2 0,-1-1 0,-1 2 0,0-1 0,1 1 0,0 0 0,2-1 0,-3 0 0,2 2 0,-2-1 0,1-1 0,-1 2 0,1-2 0,0-1 0,-2 2 0,2-2 0,-1 0 0,0 2 0,1-2 0,-1 3 0,0-1 0,2 1 0,-2-1 0,2 1 0,0 0 0,0 0 0,0 1 0,0 1 0,-1 0 0,2 1 0,-1 0 0,0 0 0,0 0 0,0 0 0,1 0 0,-2 0 0,2 0 0,-1 0 0,0 0 0,-1 3 0,0 1 0,-2 2 0,-1 1 0,-3-2 0,0 1 0,-1 0 0,-3 0 0,0-1 0,-2-1 0,0 1 0,2-1 0,-2 1 0,3-1 0,-2 1 0,1 1 0,0-1 0,0 0 0,1 1 0,0-1 0,2 2 0,-3-1 0,2-1 0,-3 0 0,1 1 0,-1-2 0,-1 1 0,1-2 0,-1 1 0,-1 0 0,2-1 0,-2 0 0,0 1 0,2-1 0,-2 1 0,3 1 0,0-1 0,-3 2 0,3-3 0,-3 1 0,1 0 0,1-2 0,-3 2 0,2-3 0,0 1 0,-3 1 0,3-1 0,-1 0 0,-1 0 0,3 0 0,-3 0 0,1 1 0,1-2 0,-4 3 0,6-3 0,-3 2 0,0-1 0,1 0 0,-3 0 0,3-1 0,-2 2 0,-2-1 0,3 1 0,-4 0 0,6-1 0,-2 1 0,0 0 0,2-1 0,-3 1 0,1 1 0,0-2 0,-1 3 0,3-3 0,-3 2 0,2-1 0,0 0 0,-1 2 0,3-1 0,-1 0 0,-1 1 0,1-1 0,0 1 0,0-1 0,3 5 0,5 4 0,2 3 0,3 0 0,-2-6 0,-2-4 0,0-4 0,5-1 0,-3-1 0,4 0 0,-4 0 0,0 0 0,3 0 0,-3 0 0,2 0 0,-1-3 0,-2 1 0,1-3 0,-1 1 0,0 0 0,-1-2 0,-1 1 0,-16 17 0,8-4 0,-13 14 0,14-11 0,0-4 0,2-4 0,-2 4 0,0-1 0,0 1 0,0 0 0,1-3 0,0 3 0,0-2 0,-1 2 0,-1-1 0,2-1 0,-4 1 0,3-2 0,-1 2 0,-1-1 0,2-1 0,-2 1 0,0 1 0,0-4 0,0 4 0,1-1 0,-1-2 0,0 2 0,0-1 0,0 0 0,-1 0 0,0 1 0,0-2 0,-1 2 0,2-2 0,1-1 0,-2 3 0,1-2 0,-2 3 0,3-4 0,-1 2 0,-1 0 0,2-1 0,-2 1 0,1-1 0,1 1 0,-2-1 0,0-2 0,0 0 0,-1-1 0,1 0 0,-1 1 0,1-1 0,0 1 0,-1 0 0,0-1 0,2 1 0,-1 0 0,-1-1 0,2 3 0,-1 0 0,2 2 0,1 1 0,0 0 0,3 0 0,-2 0 0,3 0 0,-2 0 0,7 0 0,0-3 0,6 0 0,2-3 0,2-3 0,3-3 0,-3-2 0,0-7 0,-2 4 0,3-6 0,-2-1 0,-1 1 0,1-2 0,-2 2 0,-1 0 0,0 1 0,-3 0 0,0 2 0,-2 1 0,-1 1 0,-2 1 0,0 1 0,-1 1 0,-1 1 0,-1 1 0,0 0 0,0 0 0,0 1 0,-3-1 0,-4 1 0,0 1 0,-4 1 0,4 1 0,-1 0 0,-3 1 0,2-1 0,-4 1 0,4 0 0,-4 2 0,2-1 0,-2 1 0,0 0 0,0 0 0,-3 0 0,0 0 0,-2 0 0,0 1 0,2 1 0,0 1 0,3 0 0,2 0 0,0 0 0,3 1 0,1-2 0,-1 1 0,1 0 0,1-1 0,-3 2 0,4-2 0,-4 2 0,4-3 0,-4 0 0,1-1 0,1-1 0,-1-3 0,2-2 0,0-4 0,-1-4 0,2 0 0,-1-4 0,4-7 0,0 7 0,2-18 0,0 17 0,0-10 0,0 11 0,4 2 0,-1 2 0,5-2 0,0 5 0,-1 0 0,0 3 0,-1 0 0,-1 2 0,3-1 0,-1 3 0,0-2 0,0 4 0,0 0 0,-2 0 0,5 1 0,-3 0 0,2 1 0,-2 0 0,1 0 0,-1 0 0,2 0 0,-1 0 0,1 1 0,-2 0 0,3 1 0,-5 1 0,3-1 0,-4 4 0,-1-1 0,0 3 0,-3-2 0,0-1 0,-4 3 0,0-3 0,-3 1 0,2 0 0,0-2 0,-2 2 0,1 0 0,-1-2 0,2 2 0,-4-2 0,2 1 0,-6 0 0,4-1 0,-4-1 0,2-1 0,-2 1 0,0-1 0,-1-1 0,1-1 0,-4-5 0,5 2 0,-4-7 0,7 3 0,1-1 0,1 1 0,1 0 0,0 1 0,2-2 0,-2-2 0,3-1 0,0 0 0,0 0 0,2 3 0,-1-3 0,-1 3 0,3-1 0,-3 1 0,2 2 0,-3-2 0,0 4 0,1-2 0,-3 2 0,0 1 0,0-2 0,0 1 0,-1 0 0,0-1 0,-2 0 0,1 1 0,-3-1 0,2 0 0,0 1 0,0 0 0,2 3 0,-1-1 0,-1 1 0,-3-1 0,2 1 0,-2 1 0,3 0 0,-1 0 0,-5 0 0,1 0 0,-1 0 0,2 0 0,2 0 0,0 0 0,-2 0 0,-1 0 0,1 0 0,-1 0 0,5 0 0,1 0 0,1 0 0,-2 0 0,-1-1 0,0 0 0,-1-1 0,3 0 0,1 2 0,-4-4 0,2 4 0,0-3 0,2 2 0,1-2 0,-1 0 0,1 1 0,-1 0 0,1-2 0,1 1 0,-2-1 0,2 0 0,-2 1 0,0-1 0,2 2 0,-2-1 0,-1 0 0,2 1 0,-2 0 0,2 1 0,0 0 0,-2 0 0,1 1 0,0 0 0,0 1 0,0 1 0,-1 0 0,3 1 0,-1 1 0,-1-1 0,2 0 0,-2 2 0,2-1 0,0 0 0,0 1 0,0-1 0,1 1 0,-2 0 0,2-1 0,-1 1 0,2 0 0,1 1 0,1 1 0,1-1 0,0 0 0,0 1 0,0-1 0,0 0 0,0 1 0,0-1 0,-1 0 0,-1 0 0,-1 0 0,-2-1 0,1 0 0,-1-1 0,0 1 0,9 3 0,-3-3 0,7 2 0,-4-3 0,-1-1 0,1 4 0,-1-2 0,1 2 0,-1-2 0,2-2 0,1 2 0,-1-2 0,2 1 0,-1-1 0,-1 1 0,1-1 0,0 1 0,-1 0 0,1 0 0,-1 0 0,1 1 0,-2 0 0,2-1 0,-2 1 0,2-2 0,0 1 0,2 0 0,-2-2 0,3 1 0,0-2 0,0 2 0,1-1 0,0-1 0,1 1 0,1 0 0,0 0 0,-3 0 0,3 1 0,-2-2 0,3 2 0,-4-3 0,1 2 0,-1 0 0,2-1 0,-4 0 0,2 0 0,-4 0 0,3 0 0,-1 0 0,1 0 0,-1-1 0,1 0 0,-1 0 0,1 0 0,1 0 0,-4 0 0,4 0 0,0 1 0,-2-1 0,4 2 0,-4-2 0,3 1 0,5 1 0,-3-2 0,5 1 0,-2 0 0,-1 1 0,3 1 0,-3 1 0,-2-3 0,0 3 0,-3-3 0,-2 2 0,2-1 0,-4-1 0,3 0 0,-2-9 0,-2-2 0,-2-5 0,-2-3 0,-1 0 0,1 6 0,-2-2 0,2 10 0,0 0 0,9-2 0,-6 5 0,-16-3 0,-7 4 0,-22 0 0,16 0 0,-6 0 0,17 0 0,-6 0 0,6-1 0,3 1 0,0-3 0,1 2 0,2 0 0,0-1 0,1 1 0,3 0 0,21 8 0,-1 7 0,20 9 0,-14-3 0,-1 2 0,-11-11 0,2 4 0,-6-7 0,0 0 0,-3 0 0,0-2 0,-1 0 0,-1 2 0,0-2 0,0 1 0,-3 2 0,2-4 0,-4 3 0,-2-2 0,2-1 0,-1 0 0,-1-1 0,3-2 0,-5 2 0,1-2 0,1-1 0,-4-1 0,6 0 0,-6 0 0,6-1 0,-6-2 0,5 0 0,-5-5 0,7 3 0,-3 0 0,2-1 0,0 3 0,0-3 0,0 1 0,2 1 0,-4-3 0,4 3 0,-4 0 0,2-1 0,0 1 0,-2-2 0,3 3 0,-3-1 0,1 1 0,0 0 0,-1 0 0,1 1 0,-1 0 0,0 0 0,-2 0 0,1 0 0,1-1 0,-2 0 0,5 2 0,-4-3 0,2 3 0,0-2 0,-2-1 0,3 2 0,-2-3 0,2 2 0,-1-2 0,0 2 0,0 1 0,-2 0 0,0 2 0,2 0 0,18 10 0,-3-4 0,12 6 0,-9-7 0,-4-2 0,2 0 0,2 1 0,2 1 0,-3-2 0,2 1 0,-4-2 0,8 2 0,-7-2 0,4 2 0,3 0 0,-5-1 0,7 1 0,2 3 0,-6-2 0,9 6 0,7 4 0,0 0 0,5 3 0,-7-5 0,-5 1 0,-3-1 0,0 1 0,-4 0 0,-4-1 0,-1 0 0,-7-4 0,0-2 0,-2-3 0,1 3 0,-1-2 0,2 4 0,-3-5 0,3 6 0,-2-5 0,2 5 0,-2-4 0,0 1 0,2 0 0,-2-2 0,3 2 0,-3-3 0,1 2 0,-18-2 0,-8-4 0,-14-4 0,3-5 0,9-1 0,10 3 0,0 1 0,8 2 0,-7-1 0,7 2 0,-6-2 0,6 1 0,-9-2 0,9 2 0,-10-6 0,7 2 0,-7-3 0,-4-6 0,7 6 0,-13-12 0,19 14 0,-12-7 0,14 10 0,-4-2 0,7 5 0,-3-1 0,-1-1 0,1 2 0,-3-2 0,3 0 0,0 2 0,-2-4 0,3 4 0,-3-4 0,3 3 0,-1-2 0,2 1 0,0 0 0,-2-1 0,20 17 0,-8-4 0,16 12 0,-15-9 0,1-2 0,-4-3 0,1 1 0,0 0 0,1 1 0,0 1 0,3 0 0,-6-2 0,4 3 0,-4-5 0,2 3 0,-2-2 0,0 1 0,0-1 0,0 0 0,1 1 0,0-3 0,-18-14 0,9 3 0,-15-13 0,15 14 0,0-1 0,1 5 0,-1-4 0,-1 4 0,1-2 0,-4 1 0,3 3 0,-2 7 0,3-1 0,4 5 0,3-4 0,-1-2 0,3 2 0,-2-1 0,1 1 0,0-1 0,-1 1 0,1-1 0,-1 1 0,0-1 0,1 1 0,-1-1 0,2 0 0,-2 1 0,1-1 0,-2 1 0,2-1 0,-1 1 0,1-1 0,0 1 0,0-1 0,-1 1 0,1 0 0,0-1 0,1 2 0,-1 0 0,2-1 0,-2 0 0,2-3 0,-2 2 0,2 0 0,-2 0 0,2 0 0,-1-1 0,-1 1 0,2 0 0,-2-1 0,3 1 0,-3-1 0,3 2 0,-3-2 0,3 1 0,-3-1 0,3 0 0,-2 0 0,3 1 0,-4-2 0,5 4 0,-6-4 0,5 4 0,-5-3 0,2 1 0,2-1 0,-3 5 0,4-1 0,-5 3 0,0-6 0,1-1 0,0 1 0,1 0 0,2 0 0,-3-2 0,2 2 0,-1-1 0,1 2 0,-2-1 0,2 0 0,-1 0 0,0-1 0,1 1 0,-2-1 0,2 1 0,-1-1 0,1-1 0,2 0 0,-1 1 0,0-1 0,1 0 0,-1 0 0,3 0 0,-2 0 0,-1 1 0,0-1 0,0-1 0,0 1 0,0-2 0,-1 0 0,2 0 0,-1-1 0,0 0 0,0-4 0,-1 0 0,-2-3 0,1-1 0,-1 4 0,1-6 0,0 2 0,0-1 0,0 1 0,-1 3 0,0 0 0,0 0 0,1 0 0,0 1 0,0-1 0,1 1 0,-1 0 0,-2-2 0,-1 0 0,-2-4 0,-1 0 0,-3-2 0,-4-1 0,0 2 0,0 2 0,1 2 0,2 1 0,-1 2 0,1-1 0,0 2 0,-2 0 0,0 1 0,-1 1 0,1 1 0,0-2 0,0 0 0,0 0 0,0-1 0,0 1 0,-1-1 0,1-1 0,0 0 0,-1-2 0,4 3 0,-4-3 0,-1-1 0,1 1 0,-3-1 0,5 2 0,-2 0 0,4 2 0,20-2 0,3 4 0,17-2 0,-13 3 0,-1 0 0,-8 0 0,5 0 0,-4 0 0,-3 0 0,0-1 0,-5 1 0,2-2 0,-1 2 0,0-2 0,-1 1 0,1 0 0,-2 0 0,2 1 0,-1-2 0,0 1 0,0-2 0,-1 0 0,1-1 0,-1 1 0,6-2 0,-3 0 0,9-3 0,-5 3 0,3-1 0,-5 2 0,0 0 0,-6 2 0,4-2 0,-2 1 0,-1 0 0,1-1 0,-2 1 0,1-1 0,0 0 0,2-1 0,-2-1 0,0 2 0,1-2 0,-3 3 0,3-2 0,-3 0 0,2 0 0,0-1 0,1 1 0,-2-1 0,4 0 0,-2 1 0,1 0 0,1-1 0,-1 3 0,-1-2 0,2 1 0,-1 1 0,-2 0 0,2 0 0,-2 2 0,0-1 0,3 2 0,-3-1 0,1 1 0,0-3 0,-4-2 0,3-4 0,-5 0 0,1 2 0,-10 3 0,-15 6 0,-11 0 0,-15 3 0,5-1 0,8-2 0,-4 0 0,8-2 0,-11 0 0,12 0 0,-7 0 0,12 0 0,-2 0 0,-4 0 0,1 0 0,-7 0 0,10 0 0,-7 0 0,14 0 0,-12 0 0,12 0 0,-11 0 0,3 0 0,2 0 0,-10 0 0,17 0 0,-8 0 0,12 0 0,-2 1 0,4-1 0,2 1 0,-3-1 0,4 0 0,-4 0 0,5 0 0,-1 0 0,4 0 0,-2 0 0,2-1 0,-2-1 0,3-2 0,-4-3 0,1 0 0,2 1 0,-3 0 0,3 0 0,0 1 0,-1-2 0,2 3 0,0-1 0,-2 1 0,4 1 0,-3-2 0,3 2 0,-2-2 0,0 0 0,1 2 0,-1-1 0,0 2 0,-1-1 0,0 2 0,0 0 0,0 0 0,0 1 0,0 0 0,-1 0 0,1-1 0,0 0 0,-1-1 0,2 0 0,-2-1 0,3 0 0,-2 0 0,0-1 0,1 1 0,0-2 0,0 0 0,1 1 0,-1-2 0,2 1 0,0 0 0,-1-2 0,3 3 0,-2-4 0,2 2 0,-1 0 0,0 0 0,-1 0 0,1 2 0,-1-2 0,0 1 0,-1 1 0,-1-1 0,1 1 0,0 0 0,2-3 0,2 2 0,7 0 0,0 1 0,4 3 0,-3 1 0,-2 0 0,3-1 0,2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7E8-FF2D-4449-982B-DC92739BD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0B895-0010-4C4C-BB53-1281B10E1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53CF4-D754-0B4A-A590-07FF14DC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BFBBC-5DE5-A24F-BA5B-D5057C0D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A3D07-56ED-124E-AB6E-861228F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C432-B671-064B-96F5-D9D78341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939DE-01FE-1D4F-9FDE-E7C0F1624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EC645-60D3-FE4E-BBDE-9B2DE345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7DE9-9AE4-6341-B2BE-F90BC754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28E20-F160-2240-B926-B80D1EBE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65D32-FC7D-D647-BA6C-59318C925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5CFBB-504F-124F-AA4E-EB9705399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E73E-2275-DC4F-9DA6-80EC80B5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490EA-4563-354A-A9D1-18D593B0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21C2-1419-2D42-9541-F0228FEA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D78B-A2EF-1046-AC24-1562BE71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F2AC-0D40-C241-8BA5-6263F85E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84714-E7D7-2D48-ADEA-C85707FA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8374-4B40-0544-A693-16D39B05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5FA0A-921E-7343-B407-CE64F3E7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4521-161F-0F4D-AFDE-EEB58C8F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B2BB-0E82-D345-B279-D0A9BC9E1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02AE-078C-5840-8EEC-9CC03E6C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7B01-4A13-DD4F-9660-4B3C432C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5DEB-2879-4A4F-BE61-423CA64A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5C80-E8CD-BD48-B039-BEEECD60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A5E3-90C4-CC48-A309-15CD321EA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0CF95-4C29-CC4E-A0F8-BE5D2382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F0996-C857-B047-8ACB-891F1CE4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6C60-68EE-D145-A063-1D3F7358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3252F-492B-BB40-8BA1-AA73AC79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53A7-51CE-FD42-86DB-A475AA1F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EA68A-0D11-DB46-BF04-714C914E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0B554-F069-7B42-A9CA-A318E2754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771F-BDE6-9D48-B750-611E3C467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18BCE-7F87-394F-94C0-A69B9BF94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5B621-C544-5548-9349-804C4094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06987-32AC-4348-A0B7-AC4FFF41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8289C-911A-D04D-8785-FA1584F0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DBDB-1EDE-D94A-8B02-683A88EC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DA115-1C7A-3044-BB98-B8C4D38F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374C1-3154-0341-9F2D-AC3AF13A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9DE4D-F038-4949-9B98-F3389CFA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B7345-4781-5243-9C70-E384A420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9B4A4-AD25-784F-87EB-F03C217B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716AC-7DAB-1447-8998-0C78ACD9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FB76-E8D6-B24B-96A1-D892A36B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C991-92C7-3349-B9B1-58E02D81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003C1-3C69-A141-856A-18DA11D6A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4D48D-45BC-F640-B12E-E3F112C7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92958-439E-CF4C-99BC-6A55A723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D5BF-EB7F-974A-9E11-3E7FC81F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101A-EABF-DC4D-98E5-26F55F09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C5404-9BBB-F047-8A59-59A07CDE6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B21CC-6C89-7540-811D-B4B1EB315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7889-E202-F845-BFDB-FA362C55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6D1F5-BD61-F246-898B-0EBD87E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D21E9-7A8D-2B4E-A77C-C55C45D9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0250-992F-2043-A331-61918E60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ADDA-9F32-334A-866A-133CC5CB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F687-893E-5349-9FEB-E73EDF2A4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C01D-685A-A14F-8D49-D347AE6F4A4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588E-DB1E-FD40-95DB-0B7855F73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814B6-C2C6-DF46-9AAB-C0A9BE469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1D25-489A-E543-8250-8C328C4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6.png"/><Relationship Id="rId15" Type="http://schemas.openxmlformats.org/officeDocument/2006/relationships/customXml" Target="../ink/ink8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customXml" Target="../ink/ink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customXml" Target="../ink/ink10.xml"/><Relationship Id="rId9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customXml" Target="../ink/ink17.xml"/><Relationship Id="rId7" Type="http://schemas.openxmlformats.org/officeDocument/2006/relationships/customXml" Target="../ink/ink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image" Target="../media/image12.png"/><Relationship Id="rId9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customXml" Target="../ink/ink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22FDD-775F-A64D-9DDC-85ABA02A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76"/>
            <a:ext cx="6895263" cy="5133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D788A-31FC-BF4C-95AB-121635CFF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9724" y="2474118"/>
            <a:ext cx="5243513" cy="1909763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ernard MT Condensed" panose="02050806060905020404" pitchFamily="18" charset="77"/>
              </a:rPr>
              <a:t>Agents of Evolution</a:t>
            </a:r>
          </a:p>
        </p:txBody>
      </p:sp>
    </p:spTree>
    <p:extLst>
      <p:ext uri="{BB962C8B-B14F-4D97-AF65-F5344CB8AC3E}">
        <p14:creationId xmlns:p14="http://schemas.microsoft.com/office/powerpoint/2010/main" val="142822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B773-A902-184C-8F70-F339E0F5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 &amp; Founders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B73D-FD0A-A44E-B26A-4EAB87486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48200" cy="4875213"/>
          </a:xfrm>
        </p:spPr>
        <p:txBody>
          <a:bodyPr>
            <a:normAutofit/>
          </a:bodyPr>
          <a:lstStyle/>
          <a:p>
            <a:r>
              <a:rPr lang="en-US" dirty="0"/>
              <a:t>Population bottlenecks occur when a population’s size is reduced for at least one generation losing variation of alleles</a:t>
            </a:r>
          </a:p>
          <a:p>
            <a:r>
              <a:rPr lang="en-US" dirty="0"/>
              <a:t>Founders Effect occurs when a new colony is started by only a few members of the original population limiting the alleles to the few individuals that started the colony</a:t>
            </a:r>
          </a:p>
        </p:txBody>
      </p:sp>
      <p:pic>
        <p:nvPicPr>
          <p:cNvPr id="7170" name="Picture 2" descr="Bottleneck Effect | Conservation Biology: Concept Notebook">
            <a:extLst>
              <a:ext uri="{FF2B5EF4-FFF2-40B4-BE49-F238E27FC236}">
                <a16:creationId xmlns:a16="http://schemas.microsoft.com/office/drawing/2014/main" id="{349B3E7E-0613-C340-A702-A12C97FB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1350"/>
            <a:ext cx="5867400" cy="43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5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937D-C346-1041-8EDC-49909EE9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Macroevolution			           Microevolution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7145-93B5-A748-9349-F28024CA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76863" cy="2346325"/>
          </a:xfrm>
        </p:spPr>
        <p:txBody>
          <a:bodyPr/>
          <a:lstStyle/>
          <a:p>
            <a:r>
              <a:rPr lang="en-US" dirty="0"/>
              <a:t>Evolution of one ancestral species to new distinct species</a:t>
            </a:r>
          </a:p>
          <a:p>
            <a:r>
              <a:rPr lang="en-US" dirty="0"/>
              <a:t>Happens over a long period of time (evidence relies on fossils)</a:t>
            </a:r>
          </a:p>
          <a:p>
            <a:r>
              <a:rPr lang="en-US" dirty="0"/>
              <a:t>Relies on Microevolution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A0F744F-9078-5A41-9A97-7C6611AA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195469"/>
            <a:ext cx="4572000" cy="24835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146B1F-5D08-B940-AAF4-CB38FAEDDF8A}"/>
              </a:ext>
            </a:extLst>
          </p:cNvPr>
          <p:cNvSpPr txBox="1">
            <a:spLocks/>
          </p:cNvSpPr>
          <p:nvPr/>
        </p:nvSpPr>
        <p:spPr>
          <a:xfrm>
            <a:off x="6505574" y="1825624"/>
            <a:ext cx="5376863" cy="2346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Changes in the gene pool of one species that gives rise to variation in one species</a:t>
            </a:r>
          </a:p>
          <a:p>
            <a:r>
              <a:rPr lang="en-US" dirty="0"/>
              <a:t>Happens over a relatively short time</a:t>
            </a:r>
          </a:p>
          <a:p>
            <a:r>
              <a:rPr lang="en-US" dirty="0"/>
              <a:t>Over extended time, gives rise to Macroevolution and speciation</a:t>
            </a:r>
          </a:p>
        </p:txBody>
      </p:sp>
      <p:pic>
        <p:nvPicPr>
          <p:cNvPr id="10" name="Picture 9" descr="A picture containing mammal, sheep, porcelain&#10;&#10;Description automatically generated">
            <a:extLst>
              <a:ext uri="{FF2B5EF4-FFF2-40B4-BE49-F238E27FC236}">
                <a16:creationId xmlns:a16="http://schemas.microsoft.com/office/drawing/2014/main" id="{18F83F09-5942-8145-ACC6-F8915ECF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66" y="4151392"/>
            <a:ext cx="3680621" cy="26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9595-BD12-554C-9505-8724FC88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nard MT Condensed" panose="02050806060905020404" pitchFamily="18" charset="77"/>
              </a:rPr>
              <a:t>Agents of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F884-ED06-204C-B01C-926ED52D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/>
          <a:lstStyle/>
          <a:p>
            <a:r>
              <a:rPr lang="en-US" dirty="0"/>
              <a:t>The mechanisms of change vary. </a:t>
            </a:r>
          </a:p>
          <a:p>
            <a:r>
              <a:rPr lang="en-US" dirty="0"/>
              <a:t>Evolution by Natural Selection as proposed by Darwin/Wallace is just ONE explanation of HOW species change. </a:t>
            </a:r>
          </a:p>
          <a:p>
            <a:r>
              <a:rPr lang="en-US" dirty="0"/>
              <a:t>Agents of Evolution refers to these various mechanisms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Natural Selection (we have learned before)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 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Genetic Drift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Non-Random Mating</a:t>
            </a:r>
          </a:p>
          <a:p>
            <a:r>
              <a:rPr lang="en-US" dirty="0"/>
              <a:t>Other Vocabulary: Founder’s Effect, Bottleneck Effect</a:t>
            </a:r>
          </a:p>
        </p:txBody>
      </p:sp>
    </p:spTree>
    <p:extLst>
      <p:ext uri="{BB962C8B-B14F-4D97-AF65-F5344CB8AC3E}">
        <p14:creationId xmlns:p14="http://schemas.microsoft.com/office/powerpoint/2010/main" val="26503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C0C-55BC-A846-B1EB-CFCB0A85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Mutation</a:t>
            </a:r>
          </a:p>
        </p:txBody>
      </p:sp>
      <p:pic>
        <p:nvPicPr>
          <p:cNvPr id="1026" name="Picture 2" descr="Evolution study suggests DNA mutations are less random than we thought">
            <a:extLst>
              <a:ext uri="{FF2B5EF4-FFF2-40B4-BE49-F238E27FC236}">
                <a16:creationId xmlns:a16="http://schemas.microsoft.com/office/drawing/2014/main" id="{31F2B09A-701D-C449-B1EA-82BB928D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0"/>
            <a:ext cx="27008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DE791-4BA1-AD4C-AFE8-20BCC6C4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change in the DNA of an organism that may result in a phenotypic change that can be beneficial, neutral or detrimental. </a:t>
            </a:r>
          </a:p>
        </p:txBody>
      </p:sp>
      <p:pic>
        <p:nvPicPr>
          <p:cNvPr id="1028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705D79AC-8FA5-1548-87CA-FEBC2406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141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E52AF4E-44C9-DB4B-9D0C-79FFA3C55A03}"/>
              </a:ext>
            </a:extLst>
          </p:cNvPr>
          <p:cNvSpPr/>
          <p:nvPr/>
        </p:nvSpPr>
        <p:spPr>
          <a:xfrm rot="20620489">
            <a:off x="2607638" y="3772693"/>
            <a:ext cx="105727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C5CC0777-503B-864C-A178-D66D49C9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45" y="301466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564472B-38A1-134D-92AA-0A35C9F54257}"/>
              </a:ext>
            </a:extLst>
          </p:cNvPr>
          <p:cNvSpPr/>
          <p:nvPr/>
        </p:nvSpPr>
        <p:spPr>
          <a:xfrm rot="1415080">
            <a:off x="2556207" y="4540578"/>
            <a:ext cx="105727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3FCB-C585-394F-969D-B47EE3C54A93}"/>
              </a:ext>
            </a:extLst>
          </p:cNvPr>
          <p:cNvGrpSpPr/>
          <p:nvPr/>
        </p:nvGrpSpPr>
        <p:grpSpPr>
          <a:xfrm>
            <a:off x="3711045" y="4595813"/>
            <a:ext cx="1351438" cy="1333499"/>
            <a:chOff x="3711045" y="4595813"/>
            <a:chExt cx="1351438" cy="1333499"/>
          </a:xfrm>
        </p:grpSpPr>
        <p:pic>
          <p:nvPicPr>
            <p:cNvPr id="11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112206ED-CFBE-4441-A683-AF7CC1016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045" y="4595813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66C6FC-34AF-B546-8FCE-93607D114E3E}"/>
                    </a:ext>
                  </a:extLst>
                </p14:cNvPr>
                <p14:cNvContentPartPr/>
                <p14:nvPr/>
              </p14:nvContentPartPr>
              <p14:xfrm>
                <a:off x="4154388" y="4879415"/>
                <a:ext cx="856800" cy="93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66C6FC-34AF-B546-8FCE-93607D114E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8388" y="4807415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67649-9CE5-0D4A-933A-EBCE49AA8C92}"/>
              </a:ext>
            </a:extLst>
          </p:cNvPr>
          <p:cNvGrpSpPr/>
          <p:nvPr/>
        </p:nvGrpSpPr>
        <p:grpSpPr>
          <a:xfrm>
            <a:off x="2764780" y="5016040"/>
            <a:ext cx="158040" cy="342720"/>
            <a:chOff x="2764780" y="5016040"/>
            <a:chExt cx="1580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5C66B4-2CD7-3540-AB92-E94435333E1C}"/>
                    </a:ext>
                  </a:extLst>
                </p14:cNvPr>
                <p14:cNvContentPartPr/>
                <p14:nvPr/>
              </p14:nvContentPartPr>
              <p14:xfrm>
                <a:off x="2842180" y="5016040"/>
                <a:ext cx="360" cy="342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5C66B4-2CD7-3540-AB92-E94435333E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3180" y="5007040"/>
                  <a:ext cx="180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83862A-A2F2-7644-B850-FBFC6E92AC8F}"/>
                    </a:ext>
                  </a:extLst>
                </p14:cNvPr>
                <p14:cNvContentPartPr/>
                <p14:nvPr/>
              </p14:nvContentPartPr>
              <p14:xfrm>
                <a:off x="2764780" y="5026840"/>
                <a:ext cx="158040" cy="9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83862A-A2F2-7644-B850-FBFC6E92AC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5780" y="5017840"/>
                  <a:ext cx="175680" cy="108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5BDBDB-9FE0-D447-B319-6A24329C2017}"/>
              </a:ext>
            </a:extLst>
          </p:cNvPr>
          <p:cNvSpPr txBox="1"/>
          <p:nvPr/>
        </p:nvSpPr>
        <p:spPr>
          <a:xfrm>
            <a:off x="2266235" y="5325130"/>
            <a:ext cx="115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5A8691-47F1-B24B-901D-B70C0A35CDD6}"/>
              </a:ext>
            </a:extLst>
          </p:cNvPr>
          <p:cNvGrpSpPr/>
          <p:nvPr/>
        </p:nvGrpSpPr>
        <p:grpSpPr>
          <a:xfrm>
            <a:off x="6227291" y="3961357"/>
            <a:ext cx="1351438" cy="1333499"/>
            <a:chOff x="6227291" y="3961357"/>
            <a:chExt cx="1351438" cy="1333499"/>
          </a:xfrm>
        </p:grpSpPr>
        <p:pic>
          <p:nvPicPr>
            <p:cNvPr id="26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0EDD3F8A-C14A-8E4F-8518-22DBE6F26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95A162-E230-334F-A13E-85DA0AF010B2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95A162-E230-334F-A13E-85DA0AF010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14F0D5-257A-E942-AC4D-8166D5BCCFDE}"/>
              </a:ext>
            </a:extLst>
          </p:cNvPr>
          <p:cNvSpPr txBox="1"/>
          <p:nvPr/>
        </p:nvSpPr>
        <p:spPr>
          <a:xfrm>
            <a:off x="4006843" y="5992296"/>
            <a:ext cx="13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variant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54C914E-0BEB-024C-A43B-5686183A0557}"/>
              </a:ext>
            </a:extLst>
          </p:cNvPr>
          <p:cNvSpPr/>
          <p:nvPr/>
        </p:nvSpPr>
        <p:spPr>
          <a:xfrm rot="20368461">
            <a:off x="5242233" y="4722244"/>
            <a:ext cx="1057275" cy="31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1D2F6B-AD4E-9845-A449-5CC1817EFAB7}"/>
              </a:ext>
            </a:extLst>
          </p:cNvPr>
          <p:cNvGrpSpPr/>
          <p:nvPr/>
        </p:nvGrpSpPr>
        <p:grpSpPr>
          <a:xfrm>
            <a:off x="9516194" y="5627502"/>
            <a:ext cx="934069" cy="805890"/>
            <a:chOff x="6227291" y="3961357"/>
            <a:chExt cx="1351438" cy="1333499"/>
          </a:xfrm>
        </p:grpSpPr>
        <p:pic>
          <p:nvPicPr>
            <p:cNvPr id="45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E819E2C6-4503-134E-8E17-803DA7B95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D9B4E4-EE4D-E44D-8671-64676ECE7585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D9B4E4-EE4D-E44D-8671-64676ECE75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1769" y="4135514"/>
                  <a:ext cx="960386" cy="117041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D8A1DAAA-2B77-B74F-91AC-7081DA30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38" y="5294856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45699EF1-1618-034B-8561-711CAE79B697}"/>
              </a:ext>
            </a:extLst>
          </p:cNvPr>
          <p:cNvSpPr/>
          <p:nvPr/>
        </p:nvSpPr>
        <p:spPr>
          <a:xfrm>
            <a:off x="5355404" y="5362325"/>
            <a:ext cx="1057275" cy="31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D20CE7B-3052-4D47-93EA-C7816BB6B6B9}"/>
                  </a:ext>
                </a:extLst>
              </p14:cNvPr>
              <p14:cNvContentPartPr/>
              <p14:nvPr/>
            </p14:nvContentPartPr>
            <p14:xfrm>
              <a:off x="6805702" y="5580519"/>
              <a:ext cx="856800" cy="932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D20CE7B-3052-4D47-93EA-C7816BB6B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9702" y="5508519"/>
                <a:ext cx="928440" cy="10764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DC3478F0-3AE4-A148-B72F-5397F1EF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83" y="2628363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>
            <a:extLst>
              <a:ext uri="{FF2B5EF4-FFF2-40B4-BE49-F238E27FC236}">
                <a16:creationId xmlns:a16="http://schemas.microsoft.com/office/drawing/2014/main" id="{024F956D-2CE2-4F42-B733-DE877676BFCD}"/>
              </a:ext>
            </a:extLst>
          </p:cNvPr>
          <p:cNvSpPr/>
          <p:nvPr/>
        </p:nvSpPr>
        <p:spPr>
          <a:xfrm rot="21355955">
            <a:off x="5165219" y="3255666"/>
            <a:ext cx="1057275" cy="31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FE17CA82-EBAB-B444-B8FF-8A72A22FC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48" y="2563533"/>
            <a:ext cx="9267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4A6ED1F3-0A32-FB4D-B87F-DE20A149E3FA}"/>
              </a:ext>
            </a:extLst>
          </p:cNvPr>
          <p:cNvSpPr/>
          <p:nvPr/>
        </p:nvSpPr>
        <p:spPr>
          <a:xfrm rot="21355955">
            <a:off x="7601297" y="3023464"/>
            <a:ext cx="1057275" cy="31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48644D-0F7E-674D-BE8C-14D01954B19C}"/>
              </a:ext>
            </a:extLst>
          </p:cNvPr>
          <p:cNvGrpSpPr/>
          <p:nvPr/>
        </p:nvGrpSpPr>
        <p:grpSpPr>
          <a:xfrm>
            <a:off x="8693237" y="3654426"/>
            <a:ext cx="934069" cy="805890"/>
            <a:chOff x="6227291" y="3961357"/>
            <a:chExt cx="1351438" cy="1333499"/>
          </a:xfrm>
        </p:grpSpPr>
        <p:pic>
          <p:nvPicPr>
            <p:cNvPr id="36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FC4DF167-2F97-DE4B-85DC-088A5A096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532870-652B-2144-8483-D554199BED2C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532870-652B-2144-8483-D554199BED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1769" y="4135514"/>
                  <a:ext cx="960386" cy="1170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D5A867-0003-7249-BABD-148310F2A0B6}"/>
              </a:ext>
            </a:extLst>
          </p:cNvPr>
          <p:cNvGrpSpPr/>
          <p:nvPr/>
        </p:nvGrpSpPr>
        <p:grpSpPr>
          <a:xfrm>
            <a:off x="9435648" y="4366233"/>
            <a:ext cx="934069" cy="805890"/>
            <a:chOff x="6227291" y="3961357"/>
            <a:chExt cx="1351438" cy="1333499"/>
          </a:xfrm>
        </p:grpSpPr>
        <p:pic>
          <p:nvPicPr>
            <p:cNvPr id="39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1AA46043-FD7B-0743-99AE-848EFEAF3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B6D575-833E-5644-A62C-D17073CC07BD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B6D575-833E-5644-A62C-D17073CC0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1769" y="4135514"/>
                  <a:ext cx="960386" cy="1170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71214-1805-C64D-B7E1-32AFE3A7BAEA}"/>
              </a:ext>
            </a:extLst>
          </p:cNvPr>
          <p:cNvGrpSpPr/>
          <p:nvPr/>
        </p:nvGrpSpPr>
        <p:grpSpPr>
          <a:xfrm>
            <a:off x="8639426" y="5078040"/>
            <a:ext cx="934069" cy="805890"/>
            <a:chOff x="6227291" y="3961357"/>
            <a:chExt cx="1351438" cy="1333499"/>
          </a:xfrm>
        </p:grpSpPr>
        <p:pic>
          <p:nvPicPr>
            <p:cNvPr id="42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0CB933F2-06FB-A548-8150-4AEFBDE0C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60C4AD-0AAB-C545-B341-6920BBB73798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60C4AD-0AAB-C545-B341-6920BBB737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1769" y="4135514"/>
                  <a:ext cx="960386" cy="117041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" name="Right Arrow 46">
            <a:extLst>
              <a:ext uri="{FF2B5EF4-FFF2-40B4-BE49-F238E27FC236}">
                <a16:creationId xmlns:a16="http://schemas.microsoft.com/office/drawing/2014/main" id="{9D2A2093-BD24-C147-B53E-EF652295F4A4}"/>
              </a:ext>
            </a:extLst>
          </p:cNvPr>
          <p:cNvSpPr/>
          <p:nvPr/>
        </p:nvSpPr>
        <p:spPr>
          <a:xfrm rot="20712891">
            <a:off x="7714500" y="4140698"/>
            <a:ext cx="1057275" cy="18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B3CA8AE7-2EEE-D948-A8FB-E9CABD29852F}"/>
              </a:ext>
            </a:extLst>
          </p:cNvPr>
          <p:cNvSpPr/>
          <p:nvPr/>
        </p:nvSpPr>
        <p:spPr>
          <a:xfrm rot="20712891">
            <a:off x="7769179" y="5651999"/>
            <a:ext cx="1057275" cy="18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465A867-3BCB-DA43-A141-6925040D7461}"/>
              </a:ext>
            </a:extLst>
          </p:cNvPr>
          <p:cNvSpPr/>
          <p:nvPr/>
        </p:nvSpPr>
        <p:spPr>
          <a:xfrm>
            <a:off x="7701402" y="4647730"/>
            <a:ext cx="1564222" cy="189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F20F5C27-C376-4442-8C33-E110AF02497C}"/>
              </a:ext>
            </a:extLst>
          </p:cNvPr>
          <p:cNvSpPr/>
          <p:nvPr/>
        </p:nvSpPr>
        <p:spPr>
          <a:xfrm>
            <a:off x="7901043" y="6108942"/>
            <a:ext cx="1564222" cy="189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82278E-B4A5-E54E-B66A-6E03175156A7}"/>
              </a:ext>
            </a:extLst>
          </p:cNvPr>
          <p:cNvSpPr txBox="1"/>
          <p:nvPr/>
        </p:nvSpPr>
        <p:spPr>
          <a:xfrm>
            <a:off x="10190657" y="2873780"/>
            <a:ext cx="1630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determines which variant increases and which decreases?</a:t>
            </a:r>
          </a:p>
        </p:txBody>
      </p:sp>
    </p:spTree>
    <p:extLst>
      <p:ext uri="{BB962C8B-B14F-4D97-AF65-F5344CB8AC3E}">
        <p14:creationId xmlns:p14="http://schemas.microsoft.com/office/powerpoint/2010/main" val="28739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/>
      <p:bldP spid="21" grpId="0"/>
      <p:bldP spid="22" grpId="0" animBg="1"/>
      <p:bldP spid="23" grpId="0" animBg="1"/>
      <p:bldP spid="31" grpId="0" animBg="1"/>
      <p:bldP spid="33" grpId="0" animBg="1"/>
      <p:bldP spid="47" grpId="0" animBg="1"/>
      <p:bldP spid="48" grpId="0" animBg="1"/>
      <p:bldP spid="49" grpId="0" animBg="1"/>
      <p:bldP spid="50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051F-1991-E648-BDC3-885AC2AB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Gene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9CAE-5C1F-364F-8A18-4F1C8514D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movement of alleles (variants) from one population to another through the movement of individuals that carry that allele</a:t>
            </a:r>
          </a:p>
        </p:txBody>
      </p:sp>
      <p:pic>
        <p:nvPicPr>
          <p:cNvPr id="5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985BDCD3-603A-0D4A-AC83-A23C5EE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72" y="405288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C1F76194-1741-4149-8B89-CC0200B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1" y="3006723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254419E0-BE92-B145-B38D-938BAB58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9" y="5167313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C5578963-CCAA-D04F-B778-FA03DC2C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29" y="5099045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4123B44-6D18-854C-A588-A0F53E72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06" y="2722160"/>
            <a:ext cx="4295140" cy="39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C8BBE0-B5C8-B24E-B54B-83996F95A4F5}"/>
              </a:ext>
            </a:extLst>
          </p:cNvPr>
          <p:cNvGrpSpPr/>
          <p:nvPr/>
        </p:nvGrpSpPr>
        <p:grpSpPr>
          <a:xfrm>
            <a:off x="8029605" y="4128760"/>
            <a:ext cx="1351438" cy="1333499"/>
            <a:chOff x="6227291" y="3961357"/>
            <a:chExt cx="1351438" cy="1333499"/>
          </a:xfrm>
        </p:grpSpPr>
        <p:pic>
          <p:nvPicPr>
            <p:cNvPr id="11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5B041896-6D2A-2244-A107-24B7E4C08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6196C4-4D2E-8E4A-B03D-21AE49607D53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6196C4-4D2E-8E4A-B03D-21AE49607D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7D29C-229F-A84F-BD70-503F715C8E93}"/>
              </a:ext>
            </a:extLst>
          </p:cNvPr>
          <p:cNvGrpSpPr/>
          <p:nvPr/>
        </p:nvGrpSpPr>
        <p:grpSpPr>
          <a:xfrm>
            <a:off x="7035122" y="5276291"/>
            <a:ext cx="1351438" cy="1333499"/>
            <a:chOff x="6227291" y="3961357"/>
            <a:chExt cx="1351438" cy="1333499"/>
          </a:xfrm>
        </p:grpSpPr>
        <p:pic>
          <p:nvPicPr>
            <p:cNvPr id="14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B13BBFE6-FF94-AB46-87BF-2662E4C3E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EB2326-56A3-D048-87AA-F8CCDEB6EE5B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EB2326-56A3-D048-87AA-F8CCDEB6EE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692D9-95E9-F24A-913B-8950E9E37800}"/>
              </a:ext>
            </a:extLst>
          </p:cNvPr>
          <p:cNvGrpSpPr/>
          <p:nvPr/>
        </p:nvGrpSpPr>
        <p:grpSpPr>
          <a:xfrm>
            <a:off x="9378790" y="5183378"/>
            <a:ext cx="1351438" cy="1333499"/>
            <a:chOff x="6227291" y="3961357"/>
            <a:chExt cx="1351438" cy="1333499"/>
          </a:xfrm>
        </p:grpSpPr>
        <p:pic>
          <p:nvPicPr>
            <p:cNvPr id="17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E0C5E802-A124-464E-86E5-42DEAE6DE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41A44D-5D13-BC4E-A820-44A25B2DBB0C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41A44D-5D13-BC4E-A820-44A25B2DBB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FF2CE5-6A78-3842-90B6-759C8F4EE80D}"/>
              </a:ext>
            </a:extLst>
          </p:cNvPr>
          <p:cNvGrpSpPr/>
          <p:nvPr/>
        </p:nvGrpSpPr>
        <p:grpSpPr>
          <a:xfrm>
            <a:off x="6950051" y="2932658"/>
            <a:ext cx="1351438" cy="1333499"/>
            <a:chOff x="6227291" y="3961357"/>
            <a:chExt cx="1351438" cy="1333499"/>
          </a:xfrm>
        </p:grpSpPr>
        <p:pic>
          <p:nvPicPr>
            <p:cNvPr id="20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51390400-05FF-5847-9A2B-787537AF6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A4E7E7-3DCC-C345-9957-3BF43CB1100E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A4E7E7-3DCC-C345-9957-3BF43CB110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6182EA-47C0-4848-982C-5D392DC746BA}"/>
              </a:ext>
            </a:extLst>
          </p:cNvPr>
          <p:cNvGrpSpPr/>
          <p:nvPr/>
        </p:nvGrpSpPr>
        <p:grpSpPr>
          <a:xfrm>
            <a:off x="9155122" y="2874167"/>
            <a:ext cx="1351438" cy="1333499"/>
            <a:chOff x="6227291" y="3961357"/>
            <a:chExt cx="1351438" cy="1333499"/>
          </a:xfrm>
        </p:grpSpPr>
        <p:pic>
          <p:nvPicPr>
            <p:cNvPr id="23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00D7DCB5-32FD-1846-80EC-EAD7FEEC7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D5E826-C86B-4C4E-A38A-3DE3E3E0BB9A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D5E826-C86B-4C4E-A38A-3DE3E3E0BB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2" name="Picture 4" descr="Bridge PNG">
            <a:extLst>
              <a:ext uri="{FF2B5EF4-FFF2-40B4-BE49-F238E27FC236}">
                <a16:creationId xmlns:a16="http://schemas.microsoft.com/office/drawing/2014/main" id="{FA88C98E-B800-3043-B670-A052F2A0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01" y="3342543"/>
            <a:ext cx="2210931" cy="10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2EB7266C-47C9-664A-A304-6FA0D0A33247}"/>
              </a:ext>
            </a:extLst>
          </p:cNvPr>
          <p:cNvSpPr/>
          <p:nvPr/>
        </p:nvSpPr>
        <p:spPr>
          <a:xfrm>
            <a:off x="4238267" y="3006723"/>
            <a:ext cx="2122565" cy="5341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83BCCB25-359E-D14A-AA65-D28A01AC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0" y="286305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EEB963-53FC-0C41-A8EF-CC256A59EBAF}"/>
              </a:ext>
            </a:extLst>
          </p:cNvPr>
          <p:cNvSpPr txBox="1"/>
          <p:nvPr/>
        </p:nvSpPr>
        <p:spPr>
          <a:xfrm>
            <a:off x="4555425" y="4890802"/>
            <a:ext cx="2210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determines which variant increases and which decreases in each side?</a:t>
            </a:r>
          </a:p>
        </p:txBody>
      </p:sp>
    </p:spTree>
    <p:extLst>
      <p:ext uri="{BB962C8B-B14F-4D97-AF65-F5344CB8AC3E}">
        <p14:creationId xmlns:p14="http://schemas.microsoft.com/office/powerpoint/2010/main" val="29359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2 0.0132 C 0.16667 0.0132 0.31172 0.0132 0.37162 0.00579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7 -0.01181 L -0.33685 -0.01736 " pathEditMode="relative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5" grpId="0"/>
      <p:bldP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FEA4-192F-2744-ADBA-C38594A2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Genetic Drift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59B6-29EB-3F4A-92DD-398C8B94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may die or not have offspring due to random reasons</a:t>
            </a:r>
          </a:p>
          <a:p>
            <a:r>
              <a:rPr lang="en-US" dirty="0"/>
              <a:t>If a certain allele (variant) decreases in frequency or is eliminated due to random reasons, the population will change. </a:t>
            </a:r>
          </a:p>
          <a:p>
            <a:r>
              <a:rPr lang="en-US" dirty="0"/>
              <a:t>Happens more often in smaller, isolated populations </a:t>
            </a:r>
          </a:p>
        </p:txBody>
      </p:sp>
    </p:spTree>
    <p:extLst>
      <p:ext uri="{BB962C8B-B14F-4D97-AF65-F5344CB8AC3E}">
        <p14:creationId xmlns:p14="http://schemas.microsoft.com/office/powerpoint/2010/main" val="196635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A633-9BEB-B940-A22A-D35D11CB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362" cy="1325563"/>
          </a:xfrm>
        </p:spPr>
        <p:txBody>
          <a:bodyPr/>
          <a:lstStyle/>
          <a:p>
            <a:r>
              <a:rPr lang="en-US" dirty="0"/>
              <a:t>4. Genetic Drift – Continued (Small population)</a:t>
            </a:r>
          </a:p>
        </p:txBody>
      </p:sp>
      <p:pic>
        <p:nvPicPr>
          <p:cNvPr id="4" name="Picture 3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CC7B5B1C-6348-4F43-BB95-7CCCF953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3" y="2146300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4FD14924-344A-1F40-9924-942B30E2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0" y="3479799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903253F3-9908-E840-862A-0475193B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94" y="4785909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B2602E4D-E629-164D-8143-4107FEC9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14" y="3827955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9CDB7D3-D4B3-9B40-BE32-DF2CD71B3583}"/>
              </a:ext>
            </a:extLst>
          </p:cNvPr>
          <p:cNvGrpSpPr/>
          <p:nvPr/>
        </p:nvGrpSpPr>
        <p:grpSpPr>
          <a:xfrm>
            <a:off x="1358524" y="5159376"/>
            <a:ext cx="1351438" cy="1333499"/>
            <a:chOff x="6227291" y="3961357"/>
            <a:chExt cx="1351438" cy="1333499"/>
          </a:xfrm>
        </p:grpSpPr>
        <p:pic>
          <p:nvPicPr>
            <p:cNvPr id="9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9DFC3E2A-76BF-D740-A3B2-2075B9CBE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F3DCCD-2ED2-394C-BFDE-024A544A8C51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F3DCCD-2ED2-394C-BFDE-024A544A8C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5BDCE2-5A81-7644-A7BA-E85ECEC7A791}"/>
              </a:ext>
            </a:extLst>
          </p:cNvPr>
          <p:cNvGrpSpPr/>
          <p:nvPr/>
        </p:nvGrpSpPr>
        <p:grpSpPr>
          <a:xfrm>
            <a:off x="452438" y="1690688"/>
            <a:ext cx="1351438" cy="1333499"/>
            <a:chOff x="6227291" y="3961357"/>
            <a:chExt cx="1351438" cy="1333499"/>
          </a:xfrm>
        </p:grpSpPr>
        <p:pic>
          <p:nvPicPr>
            <p:cNvPr id="12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CA33870A-8582-D644-945C-C3BAD1330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9CAAE0-1E05-E148-BE92-B7424E264E5A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9CAAE0-1E05-E148-BE92-B7424E264E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7822" y="4182640"/>
                  <a:ext cx="928440" cy="1076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00F70B33-E850-4448-8D45-75B1C955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48" y="2358231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ultiply 14">
            <a:extLst>
              <a:ext uri="{FF2B5EF4-FFF2-40B4-BE49-F238E27FC236}">
                <a16:creationId xmlns:a16="http://schemas.microsoft.com/office/drawing/2014/main" id="{AC959092-65E3-3947-B52F-56A26BAA076A}"/>
              </a:ext>
            </a:extLst>
          </p:cNvPr>
          <p:cNvSpPr/>
          <p:nvPr/>
        </p:nvSpPr>
        <p:spPr>
          <a:xfrm>
            <a:off x="285750" y="1300163"/>
            <a:ext cx="2097164" cy="2070101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6E3212D1-7B11-8741-A854-34774941B887}"/>
              </a:ext>
            </a:extLst>
          </p:cNvPr>
          <p:cNvSpPr/>
          <p:nvPr/>
        </p:nvSpPr>
        <p:spPr>
          <a:xfrm>
            <a:off x="473466" y="3111497"/>
            <a:ext cx="2097164" cy="2070101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BAAD514B-A2FD-4841-898B-C25EA66C6D9E}"/>
              </a:ext>
            </a:extLst>
          </p:cNvPr>
          <p:cNvSpPr/>
          <p:nvPr/>
        </p:nvSpPr>
        <p:spPr>
          <a:xfrm>
            <a:off x="1184873" y="4824902"/>
            <a:ext cx="2097164" cy="2070101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E79D402-F63F-9942-8EDC-B8B96DEFCA27}"/>
              </a:ext>
            </a:extLst>
          </p:cNvPr>
          <p:cNvSpPr/>
          <p:nvPr/>
        </p:nvSpPr>
        <p:spPr>
          <a:xfrm>
            <a:off x="5686425" y="3111497"/>
            <a:ext cx="1128713" cy="1203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EDBA690B-3DB3-8B43-A7EA-ABEEDD91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19" y="1800222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61A61403-099B-214B-9355-77C151C9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67" y="1777998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476A5DE5-54B8-294B-B5BE-DF45973D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124" y="3090657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25075787-7E14-4C4B-885C-A43BF07D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48" y="3228761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35FFC279-2E13-834C-99E0-80A926EF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12" y="464212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71BF159F-DEE4-E140-9B2A-B0F030AA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86" y="464212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B277BF1-4F91-A743-B222-5E9E3D1BCC94}"/>
              </a:ext>
            </a:extLst>
          </p:cNvPr>
          <p:cNvSpPr txBox="1"/>
          <p:nvPr/>
        </p:nvSpPr>
        <p:spPr>
          <a:xfrm>
            <a:off x="8397443" y="5932559"/>
            <a:ext cx="220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allele/variant is eliminated due to random reasons</a:t>
            </a:r>
          </a:p>
        </p:txBody>
      </p:sp>
    </p:spTree>
    <p:extLst>
      <p:ext uri="{BB962C8B-B14F-4D97-AF65-F5344CB8AC3E}">
        <p14:creationId xmlns:p14="http://schemas.microsoft.com/office/powerpoint/2010/main" val="19309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15E3-CABE-6D48-98E7-4DB392C2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8963" cy="1325563"/>
          </a:xfrm>
        </p:spPr>
        <p:txBody>
          <a:bodyPr/>
          <a:lstStyle/>
          <a:p>
            <a:r>
              <a:rPr lang="en-US" dirty="0"/>
              <a:t>4. Genetic Drift – Continued (large population)</a:t>
            </a:r>
          </a:p>
        </p:txBody>
      </p:sp>
      <p:pic>
        <p:nvPicPr>
          <p:cNvPr id="4" name="Picture 3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64B3CEE2-DE03-4444-8544-72E52B6B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8" y="1690688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ED9B5019-A8E0-8849-86D4-8293E276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497276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4F57354D-68FD-8D49-AEC2-9667E6EC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7" y="4761147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2E8E34A9-4C11-6F44-9F32-2CE52E98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79" y="4135261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1D7F60A1-7ECE-9840-B4B8-666DB938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56" y="1474025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1FE81120-6FC3-4047-85EA-0CB46D9D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" y="3005844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C2F9F4A3-DAE9-E248-86E7-6ABF6B3A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74" y="5497275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F003188E-D41E-354C-92D0-D19730D5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4" y="2193515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F22CFA2E-98C2-3347-B536-19CE0B67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14" y="3449461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8D2ECE92-FBEE-CF46-A10E-069AB302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81" y="1360724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03788-961E-B74B-AB5B-752768584EF0}"/>
              </a:ext>
            </a:extLst>
          </p:cNvPr>
          <p:cNvGrpSpPr/>
          <p:nvPr/>
        </p:nvGrpSpPr>
        <p:grpSpPr>
          <a:xfrm>
            <a:off x="1332014" y="2503017"/>
            <a:ext cx="823257" cy="812329"/>
            <a:chOff x="6227291" y="3961357"/>
            <a:chExt cx="1351438" cy="1333499"/>
          </a:xfrm>
        </p:grpSpPr>
        <p:pic>
          <p:nvPicPr>
            <p:cNvPr id="15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623736CE-C3E7-5F47-87FE-E15296A8D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EFB840-F290-0B45-9FD3-8EED27119A3B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EFB840-F290-0B45-9FD3-8EED27119A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83B2A7-0307-124E-ADAF-11E9164CA343}"/>
              </a:ext>
            </a:extLst>
          </p:cNvPr>
          <p:cNvGrpSpPr/>
          <p:nvPr/>
        </p:nvGrpSpPr>
        <p:grpSpPr>
          <a:xfrm>
            <a:off x="2397980" y="3018427"/>
            <a:ext cx="823257" cy="812329"/>
            <a:chOff x="6227291" y="3961357"/>
            <a:chExt cx="1351438" cy="1333499"/>
          </a:xfrm>
        </p:grpSpPr>
        <p:pic>
          <p:nvPicPr>
            <p:cNvPr id="18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EEEE7640-1315-1C41-894B-388C5EA72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EA6FE3-5115-3241-8B04-E06D95610AE8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EA6FE3-5115-3241-8B04-E06D95610A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5B1F47-F47F-CA4E-A5E1-63FE2EB6DC6B}"/>
              </a:ext>
            </a:extLst>
          </p:cNvPr>
          <p:cNvGrpSpPr/>
          <p:nvPr/>
        </p:nvGrpSpPr>
        <p:grpSpPr>
          <a:xfrm>
            <a:off x="1298262" y="3830756"/>
            <a:ext cx="823257" cy="812329"/>
            <a:chOff x="6227291" y="3961357"/>
            <a:chExt cx="1351438" cy="1333499"/>
          </a:xfrm>
        </p:grpSpPr>
        <p:pic>
          <p:nvPicPr>
            <p:cNvPr id="21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B7845E64-DB8A-284D-AE6D-0FDECA1D7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D2B85B-69B5-A544-91AB-FD1CDADB9638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D2B85B-69B5-A544-91AB-FD1CDADB96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80022-C1F0-8C42-9D0A-EFA63149718E}"/>
              </a:ext>
            </a:extLst>
          </p:cNvPr>
          <p:cNvGrpSpPr/>
          <p:nvPr/>
        </p:nvGrpSpPr>
        <p:grpSpPr>
          <a:xfrm>
            <a:off x="3991032" y="2520009"/>
            <a:ext cx="823257" cy="812329"/>
            <a:chOff x="6227291" y="3961357"/>
            <a:chExt cx="1351438" cy="1333499"/>
          </a:xfrm>
        </p:grpSpPr>
        <p:pic>
          <p:nvPicPr>
            <p:cNvPr id="24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DA34193D-85B9-8D40-AE26-A5869127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0C8285-CF9B-9542-9161-BE7DD1D5AA51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0C8285-CF9B-9542-9161-BE7DD1D5AA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Multiply 32">
            <a:extLst>
              <a:ext uri="{FF2B5EF4-FFF2-40B4-BE49-F238E27FC236}">
                <a16:creationId xmlns:a16="http://schemas.microsoft.com/office/drawing/2014/main" id="{0B8A05FC-DA38-4443-9EDA-8DE33CE66FA8}"/>
              </a:ext>
            </a:extLst>
          </p:cNvPr>
          <p:cNvSpPr/>
          <p:nvPr/>
        </p:nvSpPr>
        <p:spPr>
          <a:xfrm>
            <a:off x="471584" y="1629246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F57E03E6-9239-914D-B9C9-3E27875FA0EE}"/>
              </a:ext>
            </a:extLst>
          </p:cNvPr>
          <p:cNvSpPr/>
          <p:nvPr/>
        </p:nvSpPr>
        <p:spPr>
          <a:xfrm>
            <a:off x="1426732" y="2465091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6E482970-7CAF-7C4A-9711-8B3541DDB8C3}"/>
              </a:ext>
            </a:extLst>
          </p:cNvPr>
          <p:cNvSpPr/>
          <p:nvPr/>
        </p:nvSpPr>
        <p:spPr>
          <a:xfrm>
            <a:off x="1721910" y="1446565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>
            <a:extLst>
              <a:ext uri="{FF2B5EF4-FFF2-40B4-BE49-F238E27FC236}">
                <a16:creationId xmlns:a16="http://schemas.microsoft.com/office/drawing/2014/main" id="{7A82CC8F-0413-FC4A-8474-C9A4ADEFA7BA}"/>
              </a:ext>
            </a:extLst>
          </p:cNvPr>
          <p:cNvSpPr/>
          <p:nvPr/>
        </p:nvSpPr>
        <p:spPr>
          <a:xfrm>
            <a:off x="203802" y="2965782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>
            <a:extLst>
              <a:ext uri="{FF2B5EF4-FFF2-40B4-BE49-F238E27FC236}">
                <a16:creationId xmlns:a16="http://schemas.microsoft.com/office/drawing/2014/main" id="{43E840D4-C772-BA43-9828-B2C53CBAA92F}"/>
              </a:ext>
            </a:extLst>
          </p:cNvPr>
          <p:cNvSpPr/>
          <p:nvPr/>
        </p:nvSpPr>
        <p:spPr>
          <a:xfrm>
            <a:off x="1342714" y="3748305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>
            <a:extLst>
              <a:ext uri="{FF2B5EF4-FFF2-40B4-BE49-F238E27FC236}">
                <a16:creationId xmlns:a16="http://schemas.microsoft.com/office/drawing/2014/main" id="{209E3582-CE65-764E-80BA-95E0CACB79AD}"/>
              </a:ext>
            </a:extLst>
          </p:cNvPr>
          <p:cNvSpPr/>
          <p:nvPr/>
        </p:nvSpPr>
        <p:spPr>
          <a:xfrm>
            <a:off x="572586" y="4761147"/>
            <a:ext cx="897601" cy="867247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ED180B8-3C44-1E45-941F-09A86D9B9386}"/>
              </a:ext>
            </a:extLst>
          </p:cNvPr>
          <p:cNvSpPr/>
          <p:nvPr/>
        </p:nvSpPr>
        <p:spPr>
          <a:xfrm>
            <a:off x="5686425" y="3111497"/>
            <a:ext cx="1128713" cy="1203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4AF2F802-0A28-CB4C-899C-52C2E3A6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63" y="5680546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1E9063A6-61C9-0B42-82E0-BD5BB628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92" y="4318531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1A290A44-07BF-F244-991A-B27A182E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7" y="5680545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DB752A14-A1D9-4C46-93D8-7D6B7ECF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57" y="2376785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F669DB20-8D08-C24D-9E5D-131E585F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27" y="3632731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1FF602F8-08FB-C040-92D1-C5494B2F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94" y="1543994"/>
            <a:ext cx="823257" cy="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BD2DC0-A8B5-E049-A219-A5521E3FBCD6}"/>
              </a:ext>
            </a:extLst>
          </p:cNvPr>
          <p:cNvGrpSpPr/>
          <p:nvPr/>
        </p:nvGrpSpPr>
        <p:grpSpPr>
          <a:xfrm>
            <a:off x="7463493" y="3201697"/>
            <a:ext cx="823257" cy="812329"/>
            <a:chOff x="6227291" y="3961357"/>
            <a:chExt cx="1351438" cy="1333499"/>
          </a:xfrm>
        </p:grpSpPr>
        <p:pic>
          <p:nvPicPr>
            <p:cNvPr id="47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9BFBA670-C1FD-BD45-95E4-639768EED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2584E4-B8E1-9946-B84C-FE0BBCA05E0A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2584E4-B8E1-9946-B84C-FE0BBCA05E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4593C9-C38A-D44A-B6CA-A062356A246C}"/>
              </a:ext>
            </a:extLst>
          </p:cNvPr>
          <p:cNvGrpSpPr/>
          <p:nvPr/>
        </p:nvGrpSpPr>
        <p:grpSpPr>
          <a:xfrm>
            <a:off x="9056545" y="2703279"/>
            <a:ext cx="823257" cy="812329"/>
            <a:chOff x="6227291" y="3961357"/>
            <a:chExt cx="1351438" cy="1333499"/>
          </a:xfrm>
        </p:grpSpPr>
        <p:pic>
          <p:nvPicPr>
            <p:cNvPr id="50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DC457981-F307-864B-8CCF-705B78386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F9BD48-6F9D-1243-9CDE-F64402C289AE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F9BD48-6F9D-1243-9CDE-F64402C289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4732" y="4136494"/>
                  <a:ext cx="974388" cy="116846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76E3982-74AF-0848-9D19-6AB68BD127E1}"/>
              </a:ext>
            </a:extLst>
          </p:cNvPr>
          <p:cNvSpPr txBox="1"/>
          <p:nvPr/>
        </p:nvSpPr>
        <p:spPr>
          <a:xfrm>
            <a:off x="9744343" y="3792815"/>
            <a:ext cx="2209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allele/variant is not eliminated, but just reduced, because population is larger and the randomness doesn’t affect it as much</a:t>
            </a:r>
          </a:p>
        </p:txBody>
      </p:sp>
    </p:spTree>
    <p:extLst>
      <p:ext uri="{BB962C8B-B14F-4D97-AF65-F5344CB8AC3E}">
        <p14:creationId xmlns:p14="http://schemas.microsoft.com/office/powerpoint/2010/main" val="32423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7E9D-C275-AB49-86D8-2616A1D5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Non-Random Mating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5178-1B8A-C34B-AD22-D27F5F1F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looks for specific traits in their mating partner, which means</a:t>
            </a:r>
          </a:p>
          <a:p>
            <a:pPr lvl="1"/>
            <a:r>
              <a:rPr lang="en-US" dirty="0"/>
              <a:t>Not everyone gets to pass on their alleles</a:t>
            </a:r>
          </a:p>
          <a:p>
            <a:pPr lvl="1"/>
            <a:r>
              <a:rPr lang="en-US" dirty="0"/>
              <a:t>Some individuals pass on their alleles more than others</a:t>
            </a:r>
          </a:p>
        </p:txBody>
      </p:sp>
      <p:pic>
        <p:nvPicPr>
          <p:cNvPr id="4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D9EAB7DD-85D4-3B4E-BDA6-9885C521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5395914"/>
            <a:ext cx="1351438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71EEA9D-75A9-264C-B47C-1DDA3BDB0597}"/>
              </a:ext>
            </a:extLst>
          </p:cNvPr>
          <p:cNvGrpSpPr/>
          <p:nvPr/>
        </p:nvGrpSpPr>
        <p:grpSpPr>
          <a:xfrm>
            <a:off x="838200" y="5929313"/>
            <a:ext cx="414338" cy="772318"/>
            <a:chOff x="838200" y="5929313"/>
            <a:chExt cx="414338" cy="772318"/>
          </a:xfrm>
        </p:grpSpPr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C9A63954-F4D7-664C-A5C6-C2BD7466CC20}"/>
                </a:ext>
              </a:extLst>
            </p:cNvPr>
            <p:cNvSpPr/>
            <p:nvPr/>
          </p:nvSpPr>
          <p:spPr>
            <a:xfrm>
              <a:off x="838200" y="5929313"/>
              <a:ext cx="414337" cy="414337"/>
            </a:xfrm>
            <a:prstGeom prst="donut">
              <a:avLst>
                <a:gd name="adj" fmla="val 76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us 5">
              <a:extLst>
                <a:ext uri="{FF2B5EF4-FFF2-40B4-BE49-F238E27FC236}">
                  <a16:creationId xmlns:a16="http://schemas.microsoft.com/office/drawing/2014/main" id="{9F23A1F1-2969-994E-9D8E-04AE627F3513}"/>
                </a:ext>
              </a:extLst>
            </p:cNvPr>
            <p:cNvSpPr/>
            <p:nvPr/>
          </p:nvSpPr>
          <p:spPr>
            <a:xfrm>
              <a:off x="838200" y="6284118"/>
              <a:ext cx="414338" cy="417513"/>
            </a:xfrm>
            <a:prstGeom prst="mathPlus">
              <a:avLst>
                <a:gd name="adj1" fmla="val 97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FB6D48-4777-454E-9B2D-138377A81B2A}"/>
              </a:ext>
            </a:extLst>
          </p:cNvPr>
          <p:cNvGrpSpPr/>
          <p:nvPr/>
        </p:nvGrpSpPr>
        <p:grpSpPr>
          <a:xfrm>
            <a:off x="633739" y="3703404"/>
            <a:ext cx="1195061" cy="1140060"/>
            <a:chOff x="6227291" y="3961357"/>
            <a:chExt cx="1351438" cy="1333499"/>
          </a:xfrm>
        </p:grpSpPr>
        <p:pic>
          <p:nvPicPr>
            <p:cNvPr id="9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857E4E02-294B-9A4A-BB57-93BCF15D6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402684-B4C7-724A-8C12-141CCF6B69C0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402684-B4C7-724A-8C12-141CCF6B69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3119" y="4170418"/>
                  <a:ext cx="937799" cy="1100783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BE58CF71-832D-D04B-A70D-6BFD1902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1" y="3606685"/>
            <a:ext cx="1155398" cy="11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BF96C6-88E0-A94F-B705-BD1257AD1270}"/>
              </a:ext>
            </a:extLst>
          </p:cNvPr>
          <p:cNvGrpSpPr/>
          <p:nvPr/>
        </p:nvGrpSpPr>
        <p:grpSpPr>
          <a:xfrm>
            <a:off x="3138227" y="4352869"/>
            <a:ext cx="496162" cy="534725"/>
            <a:chOff x="247977" y="4121176"/>
            <a:chExt cx="496162" cy="534725"/>
          </a:xfrm>
        </p:grpSpPr>
        <p:sp>
          <p:nvSpPr>
            <p:cNvPr id="12" name="Donut 11">
              <a:extLst>
                <a:ext uri="{FF2B5EF4-FFF2-40B4-BE49-F238E27FC236}">
                  <a16:creationId xmlns:a16="http://schemas.microsoft.com/office/drawing/2014/main" id="{5B896CE8-E6AF-0E4A-AE86-C7726FB63D10}"/>
                </a:ext>
              </a:extLst>
            </p:cNvPr>
            <p:cNvSpPr/>
            <p:nvPr/>
          </p:nvSpPr>
          <p:spPr>
            <a:xfrm>
              <a:off x="247977" y="4273434"/>
              <a:ext cx="385762" cy="382467"/>
            </a:xfrm>
            <a:prstGeom prst="donut">
              <a:avLst>
                <a:gd name="adj" fmla="val 56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D43A96D-22D6-AF4E-95D0-F00975AAF3E4}"/>
                </a:ext>
              </a:extLst>
            </p:cNvPr>
            <p:cNvSpPr/>
            <p:nvPr/>
          </p:nvSpPr>
          <p:spPr>
            <a:xfrm rot="18726796">
              <a:off x="525718" y="4135131"/>
              <a:ext cx="232376" cy="204466"/>
            </a:xfrm>
            <a:prstGeom prst="rightArrow">
              <a:avLst>
                <a:gd name="adj1" fmla="val 21146"/>
                <a:gd name="adj2" fmla="val 532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C30EF-0795-524D-8E67-0DCC25DBB615}"/>
              </a:ext>
            </a:extLst>
          </p:cNvPr>
          <p:cNvGrpSpPr/>
          <p:nvPr/>
        </p:nvGrpSpPr>
        <p:grpSpPr>
          <a:xfrm>
            <a:off x="400377" y="4273576"/>
            <a:ext cx="496162" cy="534725"/>
            <a:chOff x="247977" y="4121176"/>
            <a:chExt cx="496162" cy="534725"/>
          </a:xfrm>
        </p:grpSpPr>
        <p:sp>
          <p:nvSpPr>
            <p:cNvPr id="16" name="Donut 15">
              <a:extLst>
                <a:ext uri="{FF2B5EF4-FFF2-40B4-BE49-F238E27FC236}">
                  <a16:creationId xmlns:a16="http://schemas.microsoft.com/office/drawing/2014/main" id="{BEAFE5F5-84E6-0542-8FF9-59C99F426A97}"/>
                </a:ext>
              </a:extLst>
            </p:cNvPr>
            <p:cNvSpPr/>
            <p:nvPr/>
          </p:nvSpPr>
          <p:spPr>
            <a:xfrm>
              <a:off x="247977" y="4273434"/>
              <a:ext cx="385762" cy="382467"/>
            </a:xfrm>
            <a:prstGeom prst="donut">
              <a:avLst>
                <a:gd name="adj" fmla="val 56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BC36AFB3-A596-2A49-9BC9-ED3CC5029176}"/>
                </a:ext>
              </a:extLst>
            </p:cNvPr>
            <p:cNvSpPr/>
            <p:nvPr/>
          </p:nvSpPr>
          <p:spPr>
            <a:xfrm rot="18726796">
              <a:off x="525718" y="4135131"/>
              <a:ext cx="232376" cy="204466"/>
            </a:xfrm>
            <a:prstGeom prst="rightArrow">
              <a:avLst>
                <a:gd name="adj1" fmla="val 21146"/>
                <a:gd name="adj2" fmla="val 532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Multiply 17">
            <a:extLst>
              <a:ext uri="{FF2B5EF4-FFF2-40B4-BE49-F238E27FC236}">
                <a16:creationId xmlns:a16="http://schemas.microsoft.com/office/drawing/2014/main" id="{FC4E42F9-61E4-A041-B2F1-A035744E91BC}"/>
              </a:ext>
            </a:extLst>
          </p:cNvPr>
          <p:cNvSpPr/>
          <p:nvPr/>
        </p:nvSpPr>
        <p:spPr>
          <a:xfrm>
            <a:off x="2172552" y="3521442"/>
            <a:ext cx="1351438" cy="1322022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D3BA0A0-E57A-1F41-83D3-1E7C3491D7FB}"/>
              </a:ext>
            </a:extLst>
          </p:cNvPr>
          <p:cNvSpPr/>
          <p:nvPr/>
        </p:nvSpPr>
        <p:spPr>
          <a:xfrm>
            <a:off x="1751814" y="4746746"/>
            <a:ext cx="534186" cy="649168"/>
          </a:xfrm>
          <a:prstGeom prst="rightBrace">
            <a:avLst>
              <a:gd name="adj1" fmla="val 30208"/>
              <a:gd name="adj2" fmla="val 522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7703840-3CFC-7145-800E-DB8EBB12B4A9}"/>
              </a:ext>
            </a:extLst>
          </p:cNvPr>
          <p:cNvSpPr/>
          <p:nvPr/>
        </p:nvSpPr>
        <p:spPr>
          <a:xfrm>
            <a:off x="2414588" y="5036903"/>
            <a:ext cx="2500312" cy="120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D4E19E27-C076-6B43-8322-140126B8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61" y="4331438"/>
            <a:ext cx="1109989" cy="10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ree Cartoon Mice, Download Free Cartoon Mice png images, Free ClipArts on  Clipart Library">
            <a:extLst>
              <a:ext uri="{FF2B5EF4-FFF2-40B4-BE49-F238E27FC236}">
                <a16:creationId xmlns:a16="http://schemas.microsoft.com/office/drawing/2014/main" id="{96614363-9EF6-6F40-9E33-61D46092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02" y="4311654"/>
            <a:ext cx="1109989" cy="10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9F9D343-67E6-BF41-BD0A-2201EA8A21F6}"/>
              </a:ext>
            </a:extLst>
          </p:cNvPr>
          <p:cNvGrpSpPr/>
          <p:nvPr/>
        </p:nvGrpSpPr>
        <p:grpSpPr>
          <a:xfrm>
            <a:off x="6243833" y="4259428"/>
            <a:ext cx="1195061" cy="1140060"/>
            <a:chOff x="6227291" y="3961357"/>
            <a:chExt cx="1351438" cy="1333499"/>
          </a:xfrm>
        </p:grpSpPr>
        <p:pic>
          <p:nvPicPr>
            <p:cNvPr id="27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E8310E39-9964-9543-B8B9-564D58115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14E507-11FF-2C43-B156-C887B38963F8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14E507-11FF-2C43-B156-C887B38963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3119" y="4170418"/>
                  <a:ext cx="937799" cy="11007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6456F3-9A03-C44E-BF4D-FADFCED49E56}"/>
              </a:ext>
            </a:extLst>
          </p:cNvPr>
          <p:cNvGrpSpPr/>
          <p:nvPr/>
        </p:nvGrpSpPr>
        <p:grpSpPr>
          <a:xfrm>
            <a:off x="8908452" y="4255854"/>
            <a:ext cx="1195061" cy="1140060"/>
            <a:chOff x="6227291" y="3961357"/>
            <a:chExt cx="1351438" cy="1333499"/>
          </a:xfrm>
        </p:grpSpPr>
        <p:pic>
          <p:nvPicPr>
            <p:cNvPr id="31" name="Picture 4" descr="Free Cartoon Mice, Download Free Cartoon Mice png images, Free ClipArts on  Clipart Library">
              <a:extLst>
                <a:ext uri="{FF2B5EF4-FFF2-40B4-BE49-F238E27FC236}">
                  <a16:creationId xmlns:a16="http://schemas.microsoft.com/office/drawing/2014/main" id="{0D446A96-7371-1249-8BFF-9466B4F6A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91" y="3961357"/>
              <a:ext cx="1351438" cy="133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952BE7-E66A-3648-BCA3-0A69C8F51033}"/>
                    </a:ext>
                  </a:extLst>
                </p14:cNvPr>
                <p14:cNvContentPartPr/>
                <p14:nvPr/>
              </p14:nvContentPartPr>
              <p14:xfrm>
                <a:off x="6673822" y="4254640"/>
                <a:ext cx="856800" cy="932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952BE7-E66A-3648-BCA3-0A69C8F510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3119" y="4170418"/>
                  <a:ext cx="937799" cy="110078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32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385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Office Theme</vt:lpstr>
      <vt:lpstr>Agents of Evolution</vt:lpstr>
      <vt:lpstr>Macroevolution              Microevolution</vt:lpstr>
      <vt:lpstr>Agents of Evolution</vt:lpstr>
      <vt:lpstr>2. Mutation</vt:lpstr>
      <vt:lpstr>3. Gene Flow</vt:lpstr>
      <vt:lpstr>4. Genetic Drift </vt:lpstr>
      <vt:lpstr>4. Genetic Drift – Continued (Small population)</vt:lpstr>
      <vt:lpstr>4. Genetic Drift – Continued (large population)</vt:lpstr>
      <vt:lpstr>5. Non-Random Mating</vt:lpstr>
      <vt:lpstr>Bottleneck &amp; Founders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Evolution</dc:title>
  <dc:creator>Moein Ferdosian</dc:creator>
  <cp:lastModifiedBy>Moein Ferdosian</cp:lastModifiedBy>
  <cp:revision>2</cp:revision>
  <dcterms:created xsi:type="dcterms:W3CDTF">2022-02-23T05:56:19Z</dcterms:created>
  <dcterms:modified xsi:type="dcterms:W3CDTF">2022-02-23T08:46:30Z</dcterms:modified>
</cp:coreProperties>
</file>