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09 at 11.54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0800"/>
            <a:ext cx="909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0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0800"/>
            <a:ext cx="90805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4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6200"/>
            <a:ext cx="9017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90500"/>
            <a:ext cx="90043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04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9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3500"/>
            <a:ext cx="90678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7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76200"/>
            <a:ext cx="90424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9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0800"/>
            <a:ext cx="90551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2700"/>
            <a:ext cx="90551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0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0800"/>
            <a:ext cx="90551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1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3500"/>
            <a:ext cx="9055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ylogenetic_Tree_of_Lif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" b="1007"/>
          <a:stretch>
            <a:fillRect/>
          </a:stretch>
        </p:blipFill>
        <p:spPr>
          <a:xfrm>
            <a:off x="409913" y="871327"/>
            <a:ext cx="8380278" cy="4489544"/>
          </a:xfrm>
        </p:spPr>
      </p:pic>
    </p:spTree>
    <p:extLst>
      <p:ext uri="{BB962C8B-B14F-4D97-AF65-F5344CB8AC3E}">
        <p14:creationId xmlns:p14="http://schemas.microsoft.com/office/powerpoint/2010/main" val="182919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6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0800"/>
            <a:ext cx="90678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2700"/>
            <a:ext cx="90678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8100"/>
            <a:ext cx="90551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4-09 at 11.5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3"/>
            <a:ext cx="9144000" cy="6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7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4-09 at 11.56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20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6" y="1761564"/>
            <a:ext cx="4699244" cy="4736459"/>
          </a:xfrm>
        </p:spPr>
        <p:txBody>
          <a:bodyPr>
            <a:normAutofit/>
          </a:bodyPr>
          <a:lstStyle/>
          <a:p>
            <a:r>
              <a:rPr lang="en-US" dirty="0" smtClean="0"/>
              <a:t>Eukaryotic: Membrane – bound organelles, which means the cells can be specialized and more complex. </a:t>
            </a:r>
          </a:p>
          <a:p>
            <a:endParaRPr lang="en-US" dirty="0" smtClean="0"/>
          </a:p>
          <a:p>
            <a:r>
              <a:rPr lang="en-US" dirty="0" smtClean="0"/>
              <a:t>Unicellular or Multicellular (mostly multicellular )</a:t>
            </a:r>
          </a:p>
          <a:p>
            <a:pPr lvl="1"/>
            <a:endParaRPr lang="en-US" dirty="0"/>
          </a:p>
        </p:txBody>
      </p:sp>
      <p:pic>
        <p:nvPicPr>
          <p:cNvPr id="4" name="Picture 3" descr="biobook_cell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22" y="2126626"/>
            <a:ext cx="4590438" cy="34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26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 to:</a:t>
            </a:r>
          </a:p>
          <a:p>
            <a:pPr lvl="1"/>
            <a:r>
              <a:rPr lang="en-US" dirty="0"/>
              <a:t>Move</a:t>
            </a:r>
          </a:p>
          <a:p>
            <a:pPr lvl="1"/>
            <a:r>
              <a:rPr lang="en-US" dirty="0"/>
              <a:t>Reproduce (sexually/asexually)</a:t>
            </a:r>
          </a:p>
          <a:p>
            <a:pPr lvl="1"/>
            <a:r>
              <a:rPr lang="en-US" dirty="0"/>
              <a:t>Obtain food (heterotrophic)</a:t>
            </a:r>
          </a:p>
          <a:p>
            <a:pPr lvl="1"/>
            <a:r>
              <a:rPr lang="en-US" dirty="0"/>
              <a:t>Protect oneself</a:t>
            </a:r>
          </a:p>
          <a:p>
            <a:endParaRPr lang="en-US" dirty="0"/>
          </a:p>
        </p:txBody>
      </p:sp>
      <p:pic>
        <p:nvPicPr>
          <p:cNvPr id="4" name="Picture 3" descr="VMf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60" y="4205427"/>
            <a:ext cx="3193693" cy="2115822"/>
          </a:xfrm>
          <a:prstGeom prst="rect">
            <a:avLst/>
          </a:prstGeom>
        </p:spPr>
      </p:pic>
      <p:pic>
        <p:nvPicPr>
          <p:cNvPr id="5" name="Picture 4" descr="how-do-insects-reproduce_2ce52382d5bdf57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53" y="3983903"/>
            <a:ext cx="4230473" cy="2378130"/>
          </a:xfrm>
          <a:prstGeom prst="rect">
            <a:avLst/>
          </a:prstGeom>
        </p:spPr>
      </p:pic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98" y="2047470"/>
            <a:ext cx="3444228" cy="193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6" y="94129"/>
            <a:ext cx="7150442" cy="1294085"/>
          </a:xfrm>
        </p:spPr>
        <p:txBody>
          <a:bodyPr/>
          <a:lstStyle/>
          <a:p>
            <a:r>
              <a:rPr lang="en-US" dirty="0" smtClean="0"/>
              <a:t>Levels of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464" y="1761565"/>
            <a:ext cx="4728776" cy="4364598"/>
          </a:xfrm>
        </p:spPr>
        <p:txBody>
          <a:bodyPr/>
          <a:lstStyle/>
          <a:p>
            <a:r>
              <a:rPr lang="en-US" dirty="0" smtClean="0"/>
              <a:t>Cell </a:t>
            </a:r>
          </a:p>
          <a:p>
            <a:r>
              <a:rPr lang="en-US" dirty="0" smtClean="0"/>
              <a:t>Tissues: made up of cells</a:t>
            </a:r>
          </a:p>
          <a:p>
            <a:r>
              <a:rPr lang="en-US" dirty="0" smtClean="0"/>
              <a:t>Organs: made up of tissues</a:t>
            </a:r>
          </a:p>
          <a:p>
            <a:r>
              <a:rPr lang="en-US" dirty="0" smtClean="0"/>
              <a:t>Organ systems: made up organs functioning together</a:t>
            </a:r>
          </a:p>
          <a:p>
            <a:r>
              <a:rPr lang="en-US" dirty="0" smtClean="0"/>
              <a:t>Organism: made up of systems working together</a:t>
            </a:r>
            <a:endParaRPr lang="en-US" dirty="0"/>
          </a:p>
        </p:txBody>
      </p:sp>
      <p:pic>
        <p:nvPicPr>
          <p:cNvPr id="5" name="Picture 4" descr="220px-Levels_of_Organization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90" y="0"/>
            <a:ext cx="1888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890104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7" y="683483"/>
            <a:ext cx="9649105" cy="5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4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4-10 at 8.48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8100"/>
            <a:ext cx="90932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42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ddle">
  <a:themeElements>
    <a:clrScheme name="Saddle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Saddle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Saddle.thmx</Template>
  <TotalTime>163</TotalTime>
  <Words>76</Words>
  <Application>Microsoft Macintosh PowerPoint</Application>
  <PresentationFormat>On-screen Show (4:3)</PresentationFormat>
  <Paragraphs>16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Saddle</vt:lpstr>
      <vt:lpstr>PowerPoint Presentation</vt:lpstr>
      <vt:lpstr>PowerPoint Presentation</vt:lpstr>
      <vt:lpstr>PowerPoint Presentation</vt:lpstr>
      <vt:lpstr>PowerPoint Presentation</vt:lpstr>
      <vt:lpstr>Characteristics</vt:lpstr>
      <vt:lpstr>Characteristics</vt:lpstr>
      <vt:lpstr>Levels of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Moein Ferdosian</dc:creator>
  <cp:lastModifiedBy>Moein Ferdosian</cp:lastModifiedBy>
  <cp:revision>11</cp:revision>
  <dcterms:created xsi:type="dcterms:W3CDTF">2017-04-10T06:53:30Z</dcterms:created>
  <dcterms:modified xsi:type="dcterms:W3CDTF">2017-04-10T17:03:03Z</dcterms:modified>
</cp:coreProperties>
</file>