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43D68-A2A4-F941-A62E-AFEFB61B9DBB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4838-E307-784B-BC4D-B72CC36F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4838-E307-784B-BC4D-B72CC36FE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8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3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EFBA-FA15-5540-8A61-87B675683837}" type="datetimeFigureOut">
              <a:rPr lang="en-US" smtClean="0"/>
              <a:t>16-04-18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BAA9-5991-084B-8D14-7C6E1980D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2817660"/>
            <a:ext cx="7196328" cy="1470025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Evolution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713538" y="4287684"/>
            <a:ext cx="281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57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Giraffes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499" y="1497106"/>
            <a:ext cx="8548195" cy="5209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 smtClean="0">
                <a:solidFill>
                  <a:srgbClr val="FFFFFF"/>
                </a:solidFill>
              </a:rPr>
              <a:t>. Overproduction: </a:t>
            </a:r>
            <a:r>
              <a:rPr lang="en-US" dirty="0" smtClean="0"/>
              <a:t>More baby “horse” were born than there are trees and shrubs for them all to eat.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FFFF"/>
                </a:solidFill>
              </a:rPr>
              <a:t>Inheritable Variation:</a:t>
            </a:r>
            <a:r>
              <a:rPr lang="en-US" dirty="0" smtClean="0"/>
              <a:t> Some of these baby horses had a mutation which made their neck slightly longer/more flexible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 smtClean="0">
                <a:solidFill>
                  <a:srgbClr val="FFFFFF"/>
                </a:solidFill>
              </a:rPr>
              <a:t>.  Struggle for survival: </a:t>
            </a:r>
            <a:r>
              <a:rPr lang="en-US" dirty="0" smtClean="0"/>
              <a:t>Some of the babies will not get enough food and die, while others live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 smtClean="0">
                <a:solidFill>
                  <a:srgbClr val="FFFFFF"/>
                </a:solidFill>
              </a:rPr>
              <a:t>. Survival of the fittest: </a:t>
            </a:r>
            <a:r>
              <a:rPr lang="en-US" dirty="0" smtClean="0"/>
              <a:t>Those babies which had slightly longer necks got more food, survived and had enough energy to produce more offspring than others. Their offspring also had longer necks. 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 smtClean="0">
                <a:solidFill>
                  <a:srgbClr val="FFFFFF"/>
                </a:solidFill>
              </a:rPr>
              <a:t>. Origin of new species: </a:t>
            </a:r>
            <a:r>
              <a:rPr lang="en-US" dirty="0" smtClean="0"/>
              <a:t>over generations, necks become longer and we no longer see them as horses, but as giraffes.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where did it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98002"/>
            <a:ext cx="7612064" cy="4554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scientists proposed theories that described the diversity of organisms</a:t>
            </a:r>
          </a:p>
          <a:p>
            <a:r>
              <a:rPr lang="en-US" dirty="0" smtClean="0"/>
              <a:t>A few proposed that this diversity was due to organisms changing over time</a:t>
            </a:r>
          </a:p>
          <a:p>
            <a:r>
              <a:rPr lang="en-US" dirty="0" smtClean="0"/>
              <a:t>___________________</a:t>
            </a:r>
          </a:p>
          <a:p>
            <a:pPr lvl="1"/>
            <a:r>
              <a:rPr lang="en-US" dirty="0" smtClean="0"/>
              <a:t>French Biologist, published the Theory of “___________________________” in 1809</a:t>
            </a:r>
          </a:p>
          <a:p>
            <a:pPr lvl="1"/>
            <a:r>
              <a:rPr lang="en-US" dirty="0" smtClean="0"/>
              <a:t>This was the theory that had bee proposed for over 2000 years from the time of Aristotle.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5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Inheritance of Acquired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94" y="1626658"/>
            <a:ext cx="8291321" cy="5065466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</a:t>
            </a:r>
            <a:endParaRPr lang="en-US" dirty="0"/>
          </a:p>
          <a:p>
            <a:r>
              <a:rPr lang="en-US" dirty="0" smtClean="0"/>
              <a:t>Also know as the theory of “Use and Disuse”: as an organism uses a characteristic ___________, it will be _________ as it will be passed down the generation, and as it does _________other feature, they will __________________to the next generation.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Inheritance of Acquired Characteristics</a:t>
            </a:r>
          </a:p>
        </p:txBody>
      </p:sp>
      <p:pic>
        <p:nvPicPr>
          <p:cNvPr id="4" name="Content Placeholder 3" descr="Screen Shot 2016-04-17 at 9.42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9" b="9039"/>
          <a:stretch>
            <a:fillRect/>
          </a:stretch>
        </p:blipFill>
        <p:spPr>
          <a:xfrm>
            <a:off x="299687" y="1880191"/>
            <a:ext cx="8322699" cy="4572455"/>
          </a:xfrm>
        </p:spPr>
      </p:pic>
    </p:spTree>
    <p:extLst>
      <p:ext uri="{BB962C8B-B14F-4D97-AF65-F5344CB8AC3E}">
        <p14:creationId xmlns:p14="http://schemas.microsoft.com/office/powerpoint/2010/main" val="20584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Evolution by Natural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5504" y="1883498"/>
            <a:ext cx="4452482" cy="43693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</a:t>
            </a:r>
          </a:p>
          <a:p>
            <a:pPr lvl="1"/>
            <a:r>
              <a:rPr lang="en-US" dirty="0"/>
              <a:t>An English Naturalist/Geologist (1809-1882) </a:t>
            </a:r>
            <a:endParaRPr lang="en-US" dirty="0" smtClean="0"/>
          </a:p>
          <a:p>
            <a:r>
              <a:rPr lang="en-US" dirty="0" smtClean="0"/>
              <a:t>______________</a:t>
            </a:r>
          </a:p>
          <a:p>
            <a:pPr lvl="1"/>
            <a:r>
              <a:rPr lang="en-US" dirty="0" smtClean="0"/>
              <a:t>An English Naturalist (1823-1913)</a:t>
            </a:r>
          </a:p>
          <a:p>
            <a:r>
              <a:rPr lang="en-US" dirty="0" smtClean="0"/>
              <a:t>________________________________________________________________________________</a:t>
            </a:r>
            <a:endParaRPr lang="en-US" dirty="0"/>
          </a:p>
        </p:txBody>
      </p:sp>
      <p:pic>
        <p:nvPicPr>
          <p:cNvPr id="12" name="Picture 11" descr="8c9623700-131107-alfred-russel-wallace-vmed-4p.nbcnews-ux-2880-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7" y="1783614"/>
            <a:ext cx="3255797" cy="3989947"/>
          </a:xfrm>
          <a:prstGeom prst="rect">
            <a:avLst/>
          </a:prstGeom>
        </p:spPr>
      </p:pic>
      <p:pic>
        <p:nvPicPr>
          <p:cNvPr id="13" name="Picture 12" descr="Charles_Darwin_photograph_by_Herbert_Rose_Barraud,_18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" y="3524423"/>
            <a:ext cx="2273242" cy="31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12" y="79468"/>
            <a:ext cx="8362674" cy="1417638"/>
          </a:xfrm>
        </p:spPr>
        <p:txBody>
          <a:bodyPr/>
          <a:lstStyle/>
          <a:p>
            <a:r>
              <a:rPr lang="en-US" dirty="0" smtClean="0"/>
              <a:t>The Voyage of H.M.S. Beagle</a:t>
            </a:r>
            <a:endParaRPr lang="en-US" dirty="0"/>
          </a:p>
        </p:txBody>
      </p:sp>
      <p:pic>
        <p:nvPicPr>
          <p:cNvPr id="4" name="Content Placeholder 3" descr="Voyage_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4814"/>
          <a:stretch>
            <a:fillRect/>
          </a:stretch>
        </p:blipFill>
        <p:spPr>
          <a:xfrm>
            <a:off x="164446" y="1740808"/>
            <a:ext cx="8840414" cy="4856886"/>
          </a:xfr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442">
            <a:off x="119489" y="1944771"/>
            <a:ext cx="3606800" cy="2247900"/>
          </a:xfrm>
          <a:prstGeom prst="rect">
            <a:avLst/>
          </a:prstGeom>
        </p:spPr>
      </p:pic>
      <p:pic>
        <p:nvPicPr>
          <p:cNvPr id="6" name="Picture 5" descr="1180890-Marine-Iguana--Dan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633">
            <a:off x="4677108" y="1755573"/>
            <a:ext cx="4494907" cy="3371180"/>
          </a:xfrm>
          <a:prstGeom prst="rect">
            <a:avLst/>
          </a:prstGeom>
        </p:spPr>
      </p:pic>
      <p:pic>
        <p:nvPicPr>
          <p:cNvPr id="8" name="Picture 7" descr="5315832_or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25" y="3441163"/>
            <a:ext cx="3439257" cy="2557947"/>
          </a:xfrm>
          <a:prstGeom prst="rect">
            <a:avLst/>
          </a:prstGeom>
        </p:spPr>
      </p:pic>
      <p:pic>
        <p:nvPicPr>
          <p:cNvPr id="7" name="Picture 6" descr="tortoise.jpg.638x0_q80_crop-sma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000">
            <a:off x="2340407" y="1578180"/>
            <a:ext cx="3068217" cy="2454574"/>
          </a:xfrm>
          <a:prstGeom prst="rect">
            <a:avLst/>
          </a:prstGeom>
        </p:spPr>
      </p:pic>
      <p:pic>
        <p:nvPicPr>
          <p:cNvPr id="9" name="Picture 8" descr="_mg_204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2" y="3441163"/>
            <a:ext cx="4208335" cy="28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Evolution by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570303"/>
            <a:ext cx="7612064" cy="50362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Natural Selection: </a:t>
            </a:r>
            <a:r>
              <a:rPr lang="en-US" dirty="0" smtClean="0">
                <a:solidFill>
                  <a:srgbClr val="FFFFFF"/>
                </a:solidFill>
              </a:rPr>
              <a:t>Process whereby organisms that are better adapted to their environment tend to survive and produce more offspring</a:t>
            </a:r>
          </a:p>
          <a:p>
            <a:pPr marL="0" indent="0">
              <a:buNone/>
            </a:pPr>
            <a:r>
              <a:rPr lang="en-US" dirty="0" smtClean="0"/>
              <a:t>5 Rules: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Overproduction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Inheritable Variation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Struggle for survival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Survival of the fittest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Origin of new species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Rules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Overproduction: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More offspring are produced than can survive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Inheritable Variation: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There are differences in the offspring (diff </a:t>
            </a:r>
            <a:r>
              <a:rPr lang="en-US" dirty="0" err="1" smtClean="0">
                <a:solidFill>
                  <a:srgbClr val="FFFFFF"/>
                </a:solidFill>
              </a:rPr>
              <a:t>colours</a:t>
            </a:r>
            <a:r>
              <a:rPr lang="en-US" dirty="0" smtClean="0">
                <a:solidFill>
                  <a:srgbClr val="FFFFFF"/>
                </a:solidFill>
              </a:rPr>
              <a:t>/diff </a:t>
            </a:r>
            <a:r>
              <a:rPr lang="en-US" dirty="0" err="1" smtClean="0">
                <a:solidFill>
                  <a:srgbClr val="FFFFFF"/>
                </a:solidFill>
              </a:rPr>
              <a:t>behaviours</a:t>
            </a:r>
            <a:r>
              <a:rPr lang="en-US" dirty="0" smtClean="0">
                <a:solidFill>
                  <a:srgbClr val="FFFFFF"/>
                </a:solidFill>
              </a:rPr>
              <a:t>). These differences must be genetic and have the potential to be passed on to the offspring, otherwise they are irrelevant </a:t>
            </a:r>
          </a:p>
        </p:txBody>
      </p:sp>
    </p:spTree>
    <p:extLst>
      <p:ext uri="{BB962C8B-B14F-4D97-AF65-F5344CB8AC3E}">
        <p14:creationId xmlns:p14="http://schemas.microsoft.com/office/powerpoint/2010/main" val="51207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Rules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77" y="1762865"/>
            <a:ext cx="7877762" cy="50951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3. Struggle for survival: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Not all offspring are going to survive as they were overproduced… so some will live and others will die.</a:t>
            </a:r>
          </a:p>
          <a:p>
            <a:pPr marL="0" indent="0">
              <a:buNone/>
            </a:pPr>
            <a:r>
              <a:rPr lang="en-US" dirty="0" smtClean="0"/>
              <a:t>4. Survival of the fittest: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Those that are most suited to the environment will live and have more offspring than those that did were not as well suited to their environment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5. Origin of new species: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When the differences are so much so that the population becomes a new species.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469</Words>
  <Application>Microsoft Macintosh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Evolution</vt:lpstr>
      <vt:lpstr>So where did it begin?</vt:lpstr>
      <vt:lpstr>Inheritance of Acquired Characteristics</vt:lpstr>
      <vt:lpstr>Inheritance of Acquired Characteristics</vt:lpstr>
      <vt:lpstr>Theory of Evolution by Natural Selection</vt:lpstr>
      <vt:lpstr>The Voyage of H.M.S. Beagle</vt:lpstr>
      <vt:lpstr>Theory of Evolution by Natural Selection</vt:lpstr>
      <vt:lpstr>5 Rules of Natural Selection</vt:lpstr>
      <vt:lpstr>5 Rules of Natural Selection</vt:lpstr>
      <vt:lpstr>Example: Giraffes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Moein Ferdosian</dc:creator>
  <cp:lastModifiedBy>Moein Ferdosian</cp:lastModifiedBy>
  <cp:revision>1</cp:revision>
  <dcterms:created xsi:type="dcterms:W3CDTF">2016-04-18T07:03:35Z</dcterms:created>
  <dcterms:modified xsi:type="dcterms:W3CDTF">2016-04-18T07:08:50Z</dcterms:modified>
</cp:coreProperties>
</file>