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1"/>
  </p:sldMasterIdLst>
  <p:notesMasterIdLst>
    <p:notesMasterId r:id="rId11"/>
  </p:notesMasterIdLst>
  <p:sldIdLst>
    <p:sldId id="256" r:id="rId2"/>
    <p:sldId id="257" r:id="rId3"/>
    <p:sldId id="258" r:id="rId4"/>
    <p:sldId id="261" r:id="rId5"/>
    <p:sldId id="259" r:id="rId6"/>
    <p:sldId id="262" r:id="rId7"/>
    <p:sldId id="260"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72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DB873F-3718-3242-8A49-10FDAC1CBC5D}" type="datetimeFigureOut">
              <a:rPr lang="en-US" smtClean="0"/>
              <a:t>20-04-20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4B1933-195D-E34C-80E4-AEE99DBC086F}" type="slidenum">
              <a:rPr lang="en-US" smtClean="0"/>
              <a:t>‹#›</a:t>
            </a:fld>
            <a:endParaRPr lang="en-US"/>
          </a:p>
        </p:txBody>
      </p:sp>
    </p:spTree>
    <p:extLst>
      <p:ext uri="{BB962C8B-B14F-4D97-AF65-F5344CB8AC3E}">
        <p14:creationId xmlns:p14="http://schemas.microsoft.com/office/powerpoint/2010/main" val="40674654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following are some ideas to help you manage your online learning at home.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just suggestions that you may find helpful to fully use or use parts of it or modify it to suite your needs.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Learning at home and getting instructions online may be fun for some people but for others it can be quite overwhelming and disconnected.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not magic to change all the habits you used to have and to disconnect from the people you used to hang out with all the time. It is a process and it’ll take time.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are some things to think about when trying to manage your learning at home and online.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DISCLAIMER – this may not work for you, but if you can take elements of it and use it, then you can be more productive and less overwhelmed.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4B1933-195D-E34C-80E4-AEE99DBC086F}" type="slidenum">
              <a:rPr lang="en-US" smtClean="0"/>
              <a:t>1</a:t>
            </a:fld>
            <a:endParaRPr lang="en-US"/>
          </a:p>
        </p:txBody>
      </p:sp>
    </p:spTree>
    <p:extLst>
      <p:ext uri="{BB962C8B-B14F-4D97-AF65-F5344CB8AC3E}">
        <p14:creationId xmlns:p14="http://schemas.microsoft.com/office/powerpoint/2010/main" val="197774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Physical Environment</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Set up a physical space at home that is designated for school work</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Try to have the space away from family activities</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Have the space </a:t>
            </a:r>
            <a:r>
              <a:rPr lang="en-US" sz="1200" kern="1200" dirty="0" err="1" smtClean="0">
                <a:solidFill>
                  <a:schemeClr val="tx1"/>
                </a:solidFill>
                <a:effectLst/>
                <a:latin typeface="+mn-lt"/>
                <a:ea typeface="+mn-ea"/>
                <a:cs typeface="+mn-cs"/>
              </a:rPr>
              <a:t>decluttered</a:t>
            </a:r>
            <a:r>
              <a:rPr lang="en-US" sz="1200" kern="1200" dirty="0" smtClean="0">
                <a:solidFill>
                  <a:schemeClr val="tx1"/>
                </a:solidFill>
                <a:effectLst/>
                <a:latin typeface="+mn-lt"/>
                <a:ea typeface="+mn-ea"/>
                <a:cs typeface="+mn-cs"/>
              </a:rPr>
              <a:t> from non-essential things</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Keep any distractions away from this space</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When you enter this space you should feel safe and focused.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Troubleshoot (if you don’t have this space available in your house)</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Can there be a make-shift space? For example, can your dining room table or a corner of your house where there is any table be used certain times of the day? You can move your school things in the space for a period of time then pack up after you’re done. </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If there are family activities or siblings, who disturb this space, can you have a talk with your family to see what time of the day that space can be yours to use? -Even if it’s for 30min/day.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4B1933-195D-E34C-80E4-AEE99DBC086F}" type="slidenum">
              <a:rPr lang="en-US" smtClean="0"/>
              <a:t>3</a:t>
            </a:fld>
            <a:endParaRPr lang="en-US"/>
          </a:p>
        </p:txBody>
      </p:sp>
    </p:spTree>
    <p:extLst>
      <p:ext uri="{BB962C8B-B14F-4D97-AF65-F5344CB8AC3E}">
        <p14:creationId xmlns:p14="http://schemas.microsoft.com/office/powerpoint/2010/main" val="36954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Time management &amp; Motivation</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ROUTINE – get one!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Set up a daily routine at least for the weekdays. </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Set up alarm daily in the morning (a time that is realistic for you)</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Have breakfast</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Go for a walk if you like/check your social media if you like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engage in activities, which drain your energy or require your attention for the next few hours – ex. DO NOT go for an intense run, if you know that you’re going to need a nap after, DO NOT start conversations on social media that require you to respond constantly – END all activities that require your attention)</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School time – Prioritize which subject and which assignment you’re going to do (see “Organization” below for help on that)</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Spend enough time to have a good portion of the assignment done and take a 5 min break when you need it, don’t lie to yourself – you know best when you actually NEED a break</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Lunch – Eat something healthy whenever you have the opportunity to </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Do something active – something that moves your body</a:t>
            </a:r>
            <a:endParaRPr lang="en-CA"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Walk/jog/yoga/garden/shoot hoops/sports with siblings</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Connect with family and friends – tell people that it’s your lunch break and talk to them – in person or electronic, check your social media – post something positive about your day</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Have a nap if you need one, but set an alarm – multiples of 20min naps are best to my experience</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Lunch break is to nourish your body and your mind, do something that refreshes you</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School time – Cut all distractions and continue your work for as long as you can with breaks when you need them.</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Relax time – do WHATEVER you want! YOU DESERVE IT! You set up a schedule and stuck to it! Do whatever you need to enjoy your day</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Be aware of your body/mind/soul needs – Are you hungry/thirsty? Is your mind tired? Do you need something mindless to do - A stupid game on your phone? Does your body need to move? Are your muscles sore or stiff? Do you need to lye down? Do you need social connection? Do you need to talk to someone? Do you need to meditate? Would music cheer you up? Have a dance party in your head or out physically? Don’t ignore your body, mind and soul. </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Evening activities – spend time with family and yourself if you prefer</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Cook something – From fried eggs to 3 course meal</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Pick up a new hobby – is there anything you’ve always wanted to do, but never had the time to?</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Play board games with family</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Watch a new show</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Reflect on the day – ALWAYS look back at what you did during the day – pick 2 things that you are proud you did and 1 thing that you would like to change tomorrow. </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Set up a nightly routine – exclude the phone screen close to bed time – read a new book, start or continue writing in a diary. </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SLEEP at a reasonable time – if you don’t get enough sleep you will have a hard time keeping up with tomorrow’s schedule </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4B1933-195D-E34C-80E4-AEE99DBC086F}" type="slidenum">
              <a:rPr lang="en-US" smtClean="0"/>
              <a:t>5</a:t>
            </a:fld>
            <a:endParaRPr lang="en-US"/>
          </a:p>
        </p:txBody>
      </p:sp>
    </p:spTree>
    <p:extLst>
      <p:ext uri="{BB962C8B-B14F-4D97-AF65-F5344CB8AC3E}">
        <p14:creationId xmlns:p14="http://schemas.microsoft.com/office/powerpoint/2010/main" val="413722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What mode of VISUAL organization works for you? If you don’t know, you NEED to try different things …. like… yesterday.. ASAP!</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You need a calendar</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print off the internet (just </a:t>
            </a:r>
            <a:r>
              <a:rPr lang="en-US" sz="1200" kern="1200" dirty="0" err="1" smtClean="0">
                <a:solidFill>
                  <a:schemeClr val="tx1"/>
                </a:solidFill>
                <a:effectLst/>
                <a:latin typeface="+mn-lt"/>
                <a:ea typeface="+mn-ea"/>
                <a:cs typeface="+mn-cs"/>
              </a:rPr>
              <a:t>google</a:t>
            </a:r>
            <a:r>
              <a:rPr lang="en-US" sz="1200" kern="1200" dirty="0" smtClean="0">
                <a:solidFill>
                  <a:schemeClr val="tx1"/>
                </a:solidFill>
                <a:effectLst/>
                <a:latin typeface="+mn-lt"/>
                <a:ea typeface="+mn-ea"/>
                <a:cs typeface="+mn-cs"/>
              </a:rPr>
              <a:t> “2020 calendar blank”)</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Blank notebook with each page as one day just label each </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 paper calendar you already have in the house</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Your computer calendar</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Your phone’s calendar</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You need to put all assignment due dates, test, quiz days on it</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You need an course list with contacts (see below for sample)</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Which course, with which teacher, what’s their email, how do I submit assignment</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You should organize your email inbox</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Create folders within your inbox with your course name and put all emails from each teacher in the proper folder</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Check your email daily – even twice a day to keep on top of all emails</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Have a checklist – paper or on your phone</a:t>
            </a:r>
            <a:endParaRPr lang="en-CA"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What have you done and what do you need to do next?</a:t>
            </a:r>
            <a:endParaRPr lang="en-CA"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Checking off things you’ve done will motivate you to get more things done</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4B1933-195D-E34C-80E4-AEE99DBC086F}" type="slidenum">
              <a:rPr lang="en-US" smtClean="0"/>
              <a:t>7</a:t>
            </a:fld>
            <a:endParaRPr lang="en-US"/>
          </a:p>
        </p:txBody>
      </p:sp>
    </p:spTree>
    <p:extLst>
      <p:ext uri="{BB962C8B-B14F-4D97-AF65-F5344CB8AC3E}">
        <p14:creationId xmlns:p14="http://schemas.microsoft.com/office/powerpoint/2010/main" val="366263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CA"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20-04-20</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7371C1A-CAFA-43FD-A579-55B116A1448A}" type="datetime1">
              <a:rPr lang="en-US" smtClean="0"/>
              <a:pPr/>
              <a:t>20-04-20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DA1BC03-21BF-4F6B-A3BE-29C937D452B1}" type="datetime1">
              <a:rPr lang="en-US" smtClean="0"/>
              <a:pPr/>
              <a:t>20-04-20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3008867-0964-49C4-9DE5-8FBB189497BC}" type="datetime1">
              <a:rPr lang="en-US" smtClean="0"/>
              <a:pPr/>
              <a:t>20-04-20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CA"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20-04-20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5" name="Date Placeholder 4"/>
          <p:cNvSpPr>
            <a:spLocks noGrp="1"/>
          </p:cNvSpPr>
          <p:nvPr>
            <p:ph type="dt" sz="half" idx="10"/>
          </p:nvPr>
        </p:nvSpPr>
        <p:spPr/>
        <p:txBody>
          <a:bodyPr/>
          <a:lstStyle/>
          <a:p>
            <a:fld id="{4151D5B8-D9C5-419F-913D-2186935717ED}" type="datetime1">
              <a:rPr lang="en-US" smtClean="0"/>
              <a:pPr/>
              <a:t>20-04-20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7" name="Date Placeholder 6"/>
          <p:cNvSpPr>
            <a:spLocks noGrp="1"/>
          </p:cNvSpPr>
          <p:nvPr>
            <p:ph type="dt" sz="half" idx="10"/>
          </p:nvPr>
        </p:nvSpPr>
        <p:spPr/>
        <p:txBody>
          <a:bodyPr/>
          <a:lstStyle/>
          <a:p>
            <a:fld id="{586F952F-F888-4FB8-9CB7-51D5F02FA3C8}" type="datetime1">
              <a:rPr lang="en-US" smtClean="0"/>
              <a:pPr/>
              <a:t>20-04-20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188DB32-6162-43C0-9325-230E0A9B0177}" type="datetime1">
              <a:rPr lang="en-US" smtClean="0"/>
              <a:pPr/>
              <a:t>20-04-20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20-04-20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CA"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20-04-20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CA"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20-04-20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CA"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10FC3EB-42FB-4C38-8CAE-7A1293B83421}" type="datetime1">
              <a:rPr lang="en-US" smtClean="0"/>
              <a:pPr/>
              <a:t>20-04-20</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Learn at Home (online)</a:t>
            </a:r>
            <a:endParaRPr lang="en-US" dirty="0"/>
          </a:p>
        </p:txBody>
      </p:sp>
      <p:sp>
        <p:nvSpPr>
          <p:cNvPr id="3" name="Subtitle 2"/>
          <p:cNvSpPr>
            <a:spLocks noGrp="1"/>
          </p:cNvSpPr>
          <p:nvPr>
            <p:ph type="subTitle" idx="1"/>
          </p:nvPr>
        </p:nvSpPr>
        <p:spPr/>
        <p:txBody>
          <a:bodyPr>
            <a:normAutofit/>
          </a:bodyPr>
          <a:lstStyle/>
          <a:p>
            <a:r>
              <a:rPr lang="en-US" sz="2500" dirty="0" smtClean="0"/>
              <a:t>Suggestions to keep yourself from being overwhelmed </a:t>
            </a:r>
            <a:endParaRPr lang="en-US" sz="2500" dirty="0"/>
          </a:p>
        </p:txBody>
      </p:sp>
    </p:spTree>
    <p:extLst>
      <p:ext uri="{BB962C8B-B14F-4D97-AF65-F5344CB8AC3E}">
        <p14:creationId xmlns:p14="http://schemas.microsoft.com/office/powerpoint/2010/main" val="415648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Down The Elements </a:t>
            </a:r>
            <a:endParaRPr lang="en-US" dirty="0"/>
          </a:p>
        </p:txBody>
      </p:sp>
      <p:sp>
        <p:nvSpPr>
          <p:cNvPr id="3" name="Content Placeholder 2"/>
          <p:cNvSpPr>
            <a:spLocks noGrp="1"/>
          </p:cNvSpPr>
          <p:nvPr>
            <p:ph idx="1"/>
          </p:nvPr>
        </p:nvSpPr>
        <p:spPr>
          <a:xfrm>
            <a:off x="838200" y="2038388"/>
            <a:ext cx="5023078" cy="3951337"/>
          </a:xfrm>
        </p:spPr>
        <p:txBody>
          <a:bodyPr/>
          <a:lstStyle/>
          <a:p>
            <a:pPr marL="457200" lvl="0" indent="-457200">
              <a:buAutoNum type="arabicPeriod"/>
            </a:pPr>
            <a:r>
              <a:rPr lang="en-US" dirty="0" smtClean="0"/>
              <a:t>Physical Environment</a:t>
            </a:r>
          </a:p>
          <a:p>
            <a:pPr lvl="2">
              <a:buFont typeface="Wingdings" charset="2"/>
              <a:buChar char="Ø"/>
            </a:pPr>
            <a:r>
              <a:rPr lang="en-US" dirty="0" smtClean="0"/>
              <a:t> The physical space </a:t>
            </a:r>
          </a:p>
          <a:p>
            <a:pPr marL="640080" lvl="2" indent="0">
              <a:buNone/>
            </a:pPr>
            <a:endParaRPr lang="en-CA" dirty="0"/>
          </a:p>
          <a:p>
            <a:pPr marL="457200" lvl="0" indent="-457200">
              <a:buFont typeface="+mj-lt"/>
              <a:buAutoNum type="arabicPeriod"/>
            </a:pPr>
            <a:r>
              <a:rPr lang="en-US" dirty="0" smtClean="0"/>
              <a:t>Time </a:t>
            </a:r>
            <a:r>
              <a:rPr lang="en-US" dirty="0"/>
              <a:t>management &amp; </a:t>
            </a:r>
            <a:r>
              <a:rPr lang="en-US" dirty="0" smtClean="0"/>
              <a:t>Motivation</a:t>
            </a:r>
          </a:p>
          <a:p>
            <a:pPr marL="937260" lvl="2" indent="-342900">
              <a:buFont typeface="Wingdings" charset="2"/>
              <a:buChar char="Ø"/>
            </a:pPr>
            <a:r>
              <a:rPr lang="en-US" dirty="0" smtClean="0"/>
              <a:t>Routines and tools to help productivity of each day</a:t>
            </a:r>
            <a:endParaRPr lang="en-US" dirty="0"/>
          </a:p>
          <a:p>
            <a:pPr marL="594360" lvl="2" indent="0">
              <a:buNone/>
            </a:pPr>
            <a:endParaRPr lang="en-CA" dirty="0"/>
          </a:p>
          <a:p>
            <a:pPr marL="457200" lvl="0" indent="-457200">
              <a:buFont typeface="+mj-lt"/>
              <a:buAutoNum type="arabicPeriod"/>
            </a:pPr>
            <a:r>
              <a:rPr lang="en-US" dirty="0" smtClean="0"/>
              <a:t>Organization </a:t>
            </a:r>
          </a:p>
          <a:p>
            <a:pPr lvl="2">
              <a:buFont typeface="Wingdings" charset="2"/>
              <a:buChar char="Ø"/>
            </a:pPr>
            <a:r>
              <a:rPr lang="en-US" dirty="0"/>
              <a:t> </a:t>
            </a:r>
            <a:r>
              <a:rPr lang="en-US" dirty="0" smtClean="0"/>
              <a:t>Tools to keep on top of due dates and electronic communication</a:t>
            </a:r>
            <a:endParaRPr lang="en-CA" dirty="0"/>
          </a:p>
          <a:p>
            <a:pPr marL="0" indent="0">
              <a:buNone/>
            </a:pPr>
            <a:endParaRPr lang="en-US" dirty="0"/>
          </a:p>
        </p:txBody>
      </p:sp>
    </p:spTree>
    <p:extLst>
      <p:ext uri="{BB962C8B-B14F-4D97-AF65-F5344CB8AC3E}">
        <p14:creationId xmlns:p14="http://schemas.microsoft.com/office/powerpoint/2010/main" val="347039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Environment</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Set up a SPACE</a:t>
            </a:r>
          </a:p>
          <a:p>
            <a:pPr lvl="1">
              <a:buFont typeface="Wingdings" charset="2"/>
              <a:buChar char="Ø"/>
            </a:pPr>
            <a:r>
              <a:rPr lang="en-US" dirty="0" smtClean="0"/>
              <a:t>Physical Space – clear of clutter</a:t>
            </a:r>
          </a:p>
          <a:p>
            <a:pPr lvl="1">
              <a:buFont typeface="Wingdings" charset="2"/>
              <a:buChar char="Ø"/>
            </a:pPr>
            <a:r>
              <a:rPr lang="en-US" dirty="0" smtClean="0"/>
              <a:t>Tell family members about this space</a:t>
            </a:r>
          </a:p>
          <a:p>
            <a:pPr lvl="1">
              <a:buFont typeface="Wingdings" charset="2"/>
              <a:buChar char="Ø"/>
            </a:pPr>
            <a:r>
              <a:rPr lang="en-US" dirty="0" smtClean="0"/>
              <a:t>Space should feel safe and prepared for work</a:t>
            </a:r>
          </a:p>
          <a:p>
            <a:pPr lvl="1">
              <a:buFont typeface="Wingdings" charset="2"/>
              <a:buChar char="Ø"/>
            </a:pPr>
            <a:r>
              <a:rPr lang="en-US" dirty="0" smtClean="0"/>
              <a:t>Keep Distractions away</a:t>
            </a:r>
          </a:p>
          <a:p>
            <a:pPr marL="329184" lvl="1" indent="0">
              <a:buNone/>
            </a:pPr>
            <a:endParaRPr lang="en-US" dirty="0" smtClean="0"/>
          </a:p>
          <a:p>
            <a:pPr marL="457200" indent="-457200">
              <a:buFont typeface="+mj-lt"/>
              <a:buAutoNum type="arabicPeriod"/>
            </a:pPr>
            <a:r>
              <a:rPr lang="en-US" dirty="0" smtClean="0"/>
              <a:t>Make- Shift space</a:t>
            </a:r>
          </a:p>
          <a:p>
            <a:pPr lvl="1">
              <a:buFont typeface="Wingdings" charset="2"/>
              <a:buChar char="Ø"/>
            </a:pPr>
            <a:r>
              <a:rPr lang="en-US" dirty="0" smtClean="0"/>
              <a:t>Make temporary space available for a period of the day</a:t>
            </a:r>
          </a:p>
          <a:p>
            <a:pPr marL="457200" indent="-457200">
              <a:buFont typeface="+mj-lt"/>
              <a:buAutoNum type="arabicPeriod"/>
            </a:pPr>
            <a:endParaRPr lang="en-US" dirty="0"/>
          </a:p>
        </p:txBody>
      </p:sp>
    </p:spTree>
    <p:extLst>
      <p:ext uri="{BB962C8B-B14F-4D97-AF65-F5344CB8AC3E}">
        <p14:creationId xmlns:p14="http://schemas.microsoft.com/office/powerpoint/2010/main" val="139856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0-04-20 at 3.14.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11" y="1904774"/>
            <a:ext cx="8628898" cy="3174624"/>
          </a:xfrm>
          <a:prstGeom prst="rect">
            <a:avLst/>
          </a:prstGeom>
        </p:spPr>
      </p:pic>
    </p:spTree>
    <p:extLst>
      <p:ext uri="{BB962C8B-B14F-4D97-AF65-F5344CB8AC3E}">
        <p14:creationId xmlns:p14="http://schemas.microsoft.com/office/powerpoint/2010/main" val="91060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Management &amp; Motivation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Set up a routine for your day </a:t>
            </a:r>
          </a:p>
          <a:p>
            <a:pPr lvl="1">
              <a:buFont typeface="Wingdings" charset="2"/>
              <a:buChar char="Ø"/>
            </a:pPr>
            <a:r>
              <a:rPr lang="en-US" dirty="0" smtClean="0"/>
              <a:t>Realistic to your life and your family’s life</a:t>
            </a:r>
          </a:p>
          <a:p>
            <a:pPr lvl="1">
              <a:buFont typeface="Wingdings" charset="2"/>
              <a:buChar char="Ø"/>
            </a:pPr>
            <a:r>
              <a:rPr lang="en-US" dirty="0" smtClean="0"/>
              <a:t>Healthy for the body, mind and soul</a:t>
            </a:r>
          </a:p>
          <a:p>
            <a:pPr lvl="1">
              <a:buFont typeface="Wingdings" charset="2"/>
              <a:buChar char="Ø"/>
            </a:pPr>
            <a:r>
              <a:rPr lang="en-US" dirty="0" smtClean="0"/>
              <a:t>Productivity in mind </a:t>
            </a:r>
          </a:p>
          <a:p>
            <a:pPr lvl="3">
              <a:buFont typeface="Wingdings" charset="2"/>
              <a:buChar char="ü"/>
            </a:pPr>
            <a:r>
              <a:rPr lang="en-US" dirty="0" smtClean="0"/>
              <a:t>Have major and important activities planned first</a:t>
            </a:r>
          </a:p>
          <a:p>
            <a:pPr lvl="3">
              <a:buFont typeface="Wingdings" charset="2"/>
              <a:buChar char="ü"/>
            </a:pPr>
            <a:r>
              <a:rPr lang="en-US" dirty="0" smtClean="0"/>
              <a:t>Break up with breaks that nourish the mind, body and soul</a:t>
            </a:r>
          </a:p>
          <a:p>
            <a:pPr lvl="1">
              <a:buFont typeface="Wingdings" charset="2"/>
              <a:buChar char="Ø"/>
            </a:pPr>
            <a:r>
              <a:rPr lang="en-US" dirty="0" smtClean="0"/>
              <a:t>Take a Chill pill</a:t>
            </a:r>
          </a:p>
          <a:p>
            <a:pPr lvl="3">
              <a:buFont typeface="Wingdings" charset="2"/>
              <a:buChar char="ü"/>
            </a:pPr>
            <a:r>
              <a:rPr lang="en-US" dirty="0" smtClean="0"/>
              <a:t>Not everything is about school</a:t>
            </a:r>
          </a:p>
          <a:p>
            <a:pPr lvl="3">
              <a:buFont typeface="Wingdings" charset="2"/>
              <a:buChar char="ü"/>
            </a:pPr>
            <a:r>
              <a:rPr lang="en-US" dirty="0" smtClean="0"/>
              <a:t>Do things that you enjoy doing every day</a:t>
            </a:r>
          </a:p>
        </p:txBody>
      </p:sp>
    </p:spTree>
    <p:extLst>
      <p:ext uri="{BB962C8B-B14F-4D97-AF65-F5344CB8AC3E}">
        <p14:creationId xmlns:p14="http://schemas.microsoft.com/office/powerpoint/2010/main" val="55977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0-04-20 at 3.14.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32" y="293042"/>
            <a:ext cx="7523796" cy="5771679"/>
          </a:xfrm>
          <a:prstGeom prst="rect">
            <a:avLst/>
          </a:prstGeom>
        </p:spPr>
      </p:pic>
    </p:spTree>
    <p:extLst>
      <p:ext uri="{BB962C8B-B14F-4D97-AF65-F5344CB8AC3E}">
        <p14:creationId xmlns:p14="http://schemas.microsoft.com/office/powerpoint/2010/main" val="222205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Use visual calendars and checklists</a:t>
            </a:r>
          </a:p>
          <a:p>
            <a:pPr lvl="1">
              <a:buFont typeface="Wingdings" charset="2"/>
              <a:buChar char="Ø"/>
            </a:pPr>
            <a:r>
              <a:rPr lang="en-US" dirty="0" smtClean="0"/>
              <a:t>Electronic or paper</a:t>
            </a:r>
          </a:p>
          <a:p>
            <a:pPr lvl="1">
              <a:buFont typeface="Wingdings" charset="2"/>
              <a:buChar char="Ø"/>
            </a:pPr>
            <a:r>
              <a:rPr lang="en-US" dirty="0" smtClean="0"/>
              <a:t>Realistic and practical</a:t>
            </a:r>
          </a:p>
          <a:p>
            <a:pPr lvl="1">
              <a:buFont typeface="Wingdings" charset="2"/>
              <a:buChar char="Ø"/>
            </a:pPr>
            <a:endParaRPr lang="en-US" dirty="0"/>
          </a:p>
          <a:p>
            <a:pPr marL="457200" indent="-457200">
              <a:buFont typeface="+mj-lt"/>
              <a:buAutoNum type="arabicPeriod"/>
            </a:pPr>
            <a:r>
              <a:rPr lang="en-US" dirty="0" smtClean="0"/>
              <a:t>Communication</a:t>
            </a:r>
          </a:p>
          <a:p>
            <a:pPr lvl="1">
              <a:buFont typeface="Wingdings" charset="2"/>
              <a:buChar char="Ø"/>
            </a:pPr>
            <a:r>
              <a:rPr lang="en-US" dirty="0" smtClean="0"/>
              <a:t>How do you communicate with teachers and classmates?</a:t>
            </a:r>
          </a:p>
          <a:p>
            <a:pPr lvl="1">
              <a:buFont typeface="Wingdings" charset="2"/>
              <a:buChar char="Ø"/>
            </a:pPr>
            <a:r>
              <a:rPr lang="en-US" dirty="0" smtClean="0"/>
              <a:t>How do you organize your communication?</a:t>
            </a:r>
            <a:endParaRPr lang="en-US" dirty="0"/>
          </a:p>
        </p:txBody>
      </p:sp>
    </p:spTree>
    <p:extLst>
      <p:ext uri="{BB962C8B-B14F-4D97-AF65-F5344CB8AC3E}">
        <p14:creationId xmlns:p14="http://schemas.microsoft.com/office/powerpoint/2010/main" val="1638473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20-04-20 at 3.16.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77" y="195361"/>
            <a:ext cx="8126362" cy="5858894"/>
          </a:xfrm>
          <a:prstGeom prst="rect">
            <a:avLst/>
          </a:prstGeom>
        </p:spPr>
      </p:pic>
    </p:spTree>
    <p:extLst>
      <p:ext uri="{BB962C8B-B14F-4D97-AF65-F5344CB8AC3E}">
        <p14:creationId xmlns:p14="http://schemas.microsoft.com/office/powerpoint/2010/main" val="282689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4-20 at 3.17.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29" y="569804"/>
            <a:ext cx="8257888" cy="5448978"/>
          </a:xfrm>
          <a:prstGeom prst="rect">
            <a:avLst/>
          </a:prstGeom>
        </p:spPr>
      </p:pic>
    </p:spTree>
    <p:extLst>
      <p:ext uri="{BB962C8B-B14F-4D97-AF65-F5344CB8AC3E}">
        <p14:creationId xmlns:p14="http://schemas.microsoft.com/office/powerpoint/2010/main" val="18426079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31</TotalTime>
  <Words>1236</Words>
  <Application>Microsoft Macintosh PowerPoint</Application>
  <PresentationFormat>On-screen Show (4:3)</PresentationFormat>
  <Paragraphs>101</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Sketchbook</vt:lpstr>
      <vt:lpstr>How to Learn at Home (online)</vt:lpstr>
      <vt:lpstr>Break Down The Elements </vt:lpstr>
      <vt:lpstr>Physical Environment</vt:lpstr>
      <vt:lpstr>PowerPoint Presentation</vt:lpstr>
      <vt:lpstr>Time Management &amp; Motivation</vt:lpstr>
      <vt:lpstr>PowerPoint Presentation</vt:lpstr>
      <vt:lpstr>Organization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Learn at Home (online)</dc:title>
  <dc:creator>Moein Ferdosian</dc:creator>
  <cp:lastModifiedBy>Moein Ferdosian</cp:lastModifiedBy>
  <cp:revision>4</cp:revision>
  <dcterms:created xsi:type="dcterms:W3CDTF">2020-04-20T09:46:35Z</dcterms:created>
  <dcterms:modified xsi:type="dcterms:W3CDTF">2020-04-20T10:17:53Z</dcterms:modified>
</cp:coreProperties>
</file>